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Garet ExtraBold" charset="1" panose="00000000000000000000"/>
      <p:regular r:id="rId29"/>
    </p:embeddedFont>
    <p:embeddedFont>
      <p:font typeface="Kollektif" charset="1" panose="020B0604020101010102"/>
      <p:regular r:id="rId30"/>
    </p:embeddedFont>
    <p:embeddedFont>
      <p:font typeface="Garet ExtraBold Bold" charset="1" panose="00000000000000000000"/>
      <p:regular r:id="rId31"/>
    </p:embeddedFont>
    <p:embeddedFont>
      <p:font typeface="Open Sans Bold" charset="1" panose="020B0806030504020204"/>
      <p:regular r:id="rId32"/>
    </p:embeddedFont>
    <p:embeddedFont>
      <p:font typeface="Open Sans Light" charset="1" panose="020B0306030504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1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4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7858">
            <a:off x="3141350" y="3369867"/>
            <a:ext cx="12510844" cy="2283259"/>
            <a:chOff x="0" y="0"/>
            <a:chExt cx="3070914" cy="560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0914" cy="560449"/>
            </a:xfrm>
            <a:custGeom>
              <a:avLst/>
              <a:gdLst/>
              <a:ahLst/>
              <a:cxnLst/>
              <a:rect r="r" b="b" t="t" l="l"/>
              <a:pathLst>
                <a:path h="560449" w="3070914">
                  <a:moveTo>
                    <a:pt x="18565" y="0"/>
                  </a:moveTo>
                  <a:lnTo>
                    <a:pt x="3052350" y="0"/>
                  </a:lnTo>
                  <a:cubicBezTo>
                    <a:pt x="3062602" y="0"/>
                    <a:pt x="3070914" y="8312"/>
                    <a:pt x="3070914" y="18565"/>
                  </a:cubicBezTo>
                  <a:lnTo>
                    <a:pt x="3070914" y="541885"/>
                  </a:lnTo>
                  <a:cubicBezTo>
                    <a:pt x="3070914" y="546808"/>
                    <a:pt x="3068958" y="551530"/>
                    <a:pt x="3065477" y="555012"/>
                  </a:cubicBezTo>
                  <a:cubicBezTo>
                    <a:pt x="3061995" y="558493"/>
                    <a:pt x="3057273" y="560449"/>
                    <a:pt x="3052350" y="560449"/>
                  </a:cubicBezTo>
                  <a:lnTo>
                    <a:pt x="18565" y="560449"/>
                  </a:lnTo>
                  <a:cubicBezTo>
                    <a:pt x="13641" y="560449"/>
                    <a:pt x="8919" y="558493"/>
                    <a:pt x="5437" y="555012"/>
                  </a:cubicBezTo>
                  <a:cubicBezTo>
                    <a:pt x="1956" y="551530"/>
                    <a:pt x="0" y="546808"/>
                    <a:pt x="0" y="541885"/>
                  </a:cubicBezTo>
                  <a:lnTo>
                    <a:pt x="0" y="18565"/>
                  </a:lnTo>
                  <a:cubicBezTo>
                    <a:pt x="0" y="13641"/>
                    <a:pt x="1956" y="8919"/>
                    <a:pt x="5437" y="5437"/>
                  </a:cubicBezTo>
                  <a:cubicBezTo>
                    <a:pt x="8919" y="1956"/>
                    <a:pt x="13641" y="0"/>
                    <a:pt x="18565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070914" cy="579499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7858">
            <a:off x="2975364" y="3192248"/>
            <a:ext cx="12510844" cy="2339737"/>
            <a:chOff x="0" y="0"/>
            <a:chExt cx="3070914" cy="5743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70914" cy="574312"/>
            </a:xfrm>
            <a:custGeom>
              <a:avLst/>
              <a:gdLst/>
              <a:ahLst/>
              <a:cxnLst/>
              <a:rect r="r" b="b" t="t" l="l"/>
              <a:pathLst>
                <a:path h="574312" w="3070914">
                  <a:moveTo>
                    <a:pt x="18565" y="0"/>
                  </a:moveTo>
                  <a:lnTo>
                    <a:pt x="3052350" y="0"/>
                  </a:lnTo>
                  <a:cubicBezTo>
                    <a:pt x="3062602" y="0"/>
                    <a:pt x="3070914" y="8312"/>
                    <a:pt x="3070914" y="18565"/>
                  </a:cubicBezTo>
                  <a:lnTo>
                    <a:pt x="3070914" y="555748"/>
                  </a:lnTo>
                  <a:cubicBezTo>
                    <a:pt x="3070914" y="560671"/>
                    <a:pt x="3068958" y="565393"/>
                    <a:pt x="3065477" y="568875"/>
                  </a:cubicBezTo>
                  <a:cubicBezTo>
                    <a:pt x="3061995" y="572356"/>
                    <a:pt x="3057273" y="574312"/>
                    <a:pt x="3052350" y="574312"/>
                  </a:cubicBezTo>
                  <a:lnTo>
                    <a:pt x="18565" y="574312"/>
                  </a:lnTo>
                  <a:cubicBezTo>
                    <a:pt x="13641" y="574312"/>
                    <a:pt x="8919" y="572356"/>
                    <a:pt x="5437" y="568875"/>
                  </a:cubicBezTo>
                  <a:cubicBezTo>
                    <a:pt x="1956" y="565393"/>
                    <a:pt x="0" y="560671"/>
                    <a:pt x="0" y="555748"/>
                  </a:cubicBezTo>
                  <a:lnTo>
                    <a:pt x="0" y="18565"/>
                  </a:lnTo>
                  <a:cubicBezTo>
                    <a:pt x="0" y="13641"/>
                    <a:pt x="1956" y="8919"/>
                    <a:pt x="5437" y="5437"/>
                  </a:cubicBezTo>
                  <a:cubicBezTo>
                    <a:pt x="8919" y="1956"/>
                    <a:pt x="13641" y="0"/>
                    <a:pt x="1856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070914" cy="593362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07858">
            <a:off x="5828347" y="5406816"/>
            <a:ext cx="7753740" cy="1844014"/>
            <a:chOff x="0" y="0"/>
            <a:chExt cx="1578546" cy="3754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8546" cy="375414"/>
            </a:xfrm>
            <a:custGeom>
              <a:avLst/>
              <a:gdLst/>
              <a:ahLst/>
              <a:cxnLst/>
              <a:rect r="r" b="b" t="t" l="l"/>
              <a:pathLst>
                <a:path h="375414" w="1578546">
                  <a:moveTo>
                    <a:pt x="37887" y="0"/>
                  </a:moveTo>
                  <a:lnTo>
                    <a:pt x="1540659" y="0"/>
                  </a:lnTo>
                  <a:cubicBezTo>
                    <a:pt x="1561583" y="0"/>
                    <a:pt x="1578546" y="16963"/>
                    <a:pt x="1578546" y="37887"/>
                  </a:cubicBezTo>
                  <a:lnTo>
                    <a:pt x="1578546" y="337527"/>
                  </a:lnTo>
                  <a:cubicBezTo>
                    <a:pt x="1578546" y="347575"/>
                    <a:pt x="1574554" y="357212"/>
                    <a:pt x="1567449" y="364317"/>
                  </a:cubicBezTo>
                  <a:cubicBezTo>
                    <a:pt x="1560344" y="371422"/>
                    <a:pt x="1550707" y="375414"/>
                    <a:pt x="1540659" y="375414"/>
                  </a:cubicBezTo>
                  <a:lnTo>
                    <a:pt x="37887" y="375414"/>
                  </a:lnTo>
                  <a:cubicBezTo>
                    <a:pt x="27839" y="375414"/>
                    <a:pt x="18202" y="371422"/>
                    <a:pt x="11097" y="364317"/>
                  </a:cubicBezTo>
                  <a:cubicBezTo>
                    <a:pt x="3992" y="357212"/>
                    <a:pt x="0" y="347575"/>
                    <a:pt x="0" y="337527"/>
                  </a:cubicBezTo>
                  <a:lnTo>
                    <a:pt x="0" y="37887"/>
                  </a:lnTo>
                  <a:cubicBezTo>
                    <a:pt x="0" y="27839"/>
                    <a:pt x="3992" y="18202"/>
                    <a:pt x="11097" y="11097"/>
                  </a:cubicBezTo>
                  <a:cubicBezTo>
                    <a:pt x="18202" y="3992"/>
                    <a:pt x="27839" y="0"/>
                    <a:pt x="37887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578546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07858">
            <a:off x="5567044" y="5197796"/>
            <a:ext cx="7785057" cy="1877903"/>
            <a:chOff x="0" y="0"/>
            <a:chExt cx="1584921" cy="382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4921" cy="382313"/>
            </a:xfrm>
            <a:custGeom>
              <a:avLst/>
              <a:gdLst/>
              <a:ahLst/>
              <a:cxnLst/>
              <a:rect r="r" b="b" t="t" l="l"/>
              <a:pathLst>
                <a:path h="382313" w="1584921">
                  <a:moveTo>
                    <a:pt x="37735" y="0"/>
                  </a:moveTo>
                  <a:lnTo>
                    <a:pt x="1547187" y="0"/>
                  </a:lnTo>
                  <a:cubicBezTo>
                    <a:pt x="1568027" y="0"/>
                    <a:pt x="1584921" y="16894"/>
                    <a:pt x="1584921" y="37735"/>
                  </a:cubicBezTo>
                  <a:lnTo>
                    <a:pt x="1584921" y="344578"/>
                  </a:lnTo>
                  <a:cubicBezTo>
                    <a:pt x="1584921" y="354586"/>
                    <a:pt x="1580946" y="364184"/>
                    <a:pt x="1573869" y="371261"/>
                  </a:cubicBezTo>
                  <a:cubicBezTo>
                    <a:pt x="1566793" y="378337"/>
                    <a:pt x="1557195" y="382313"/>
                    <a:pt x="1547187" y="382313"/>
                  </a:cubicBezTo>
                  <a:lnTo>
                    <a:pt x="37735" y="382313"/>
                  </a:lnTo>
                  <a:cubicBezTo>
                    <a:pt x="16894" y="382313"/>
                    <a:pt x="0" y="365419"/>
                    <a:pt x="0" y="344578"/>
                  </a:cubicBezTo>
                  <a:lnTo>
                    <a:pt x="0" y="37735"/>
                  </a:lnTo>
                  <a:cubicBezTo>
                    <a:pt x="0" y="27727"/>
                    <a:pt x="3976" y="18129"/>
                    <a:pt x="11052" y="11052"/>
                  </a:cubicBezTo>
                  <a:cubicBezTo>
                    <a:pt x="18129" y="3976"/>
                    <a:pt x="27727" y="0"/>
                    <a:pt x="37735" y="0"/>
                  </a:cubicBezTo>
                  <a:close/>
                </a:path>
              </a:pathLst>
            </a:custGeom>
            <a:solidFill>
              <a:srgbClr val="85CEC3"/>
            </a:solidFill>
            <a:ln w="28575" cap="rnd">
              <a:solidFill>
                <a:srgbClr val="85CEC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84921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473249">
            <a:off x="4558218" y="6606740"/>
            <a:ext cx="1880902" cy="1974229"/>
          </a:xfrm>
          <a:custGeom>
            <a:avLst/>
            <a:gdLst/>
            <a:ahLst/>
            <a:cxnLst/>
            <a:rect r="r" b="b" t="t" l="l"/>
            <a:pathLst>
              <a:path h="1974229" w="1880902">
                <a:moveTo>
                  <a:pt x="0" y="0"/>
                </a:moveTo>
                <a:lnTo>
                  <a:pt x="1880902" y="0"/>
                </a:lnTo>
                <a:lnTo>
                  <a:pt x="1880902" y="1974229"/>
                </a:lnTo>
                <a:lnTo>
                  <a:pt x="0" y="19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910937" y="8284324"/>
            <a:ext cx="2377063" cy="2002676"/>
          </a:xfrm>
          <a:custGeom>
            <a:avLst/>
            <a:gdLst/>
            <a:ahLst/>
            <a:cxnLst/>
            <a:rect r="r" b="b" t="t" l="l"/>
            <a:pathLst>
              <a:path h="2002676" w="2377063">
                <a:moveTo>
                  <a:pt x="0" y="0"/>
                </a:moveTo>
                <a:lnTo>
                  <a:pt x="2377063" y="0"/>
                </a:lnTo>
                <a:lnTo>
                  <a:pt x="2377063" y="2002676"/>
                </a:lnTo>
                <a:lnTo>
                  <a:pt x="0" y="2002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362" y="8284324"/>
            <a:ext cx="2002676" cy="2002676"/>
          </a:xfrm>
          <a:custGeom>
            <a:avLst/>
            <a:gdLst/>
            <a:ahLst/>
            <a:cxnLst/>
            <a:rect r="r" b="b" t="t" l="l"/>
            <a:pathLst>
              <a:path h="2002676" w="2002676">
                <a:moveTo>
                  <a:pt x="0" y="0"/>
                </a:moveTo>
                <a:lnTo>
                  <a:pt x="2002676" y="0"/>
                </a:lnTo>
                <a:lnTo>
                  <a:pt x="2002676" y="2002676"/>
                </a:lnTo>
                <a:lnTo>
                  <a:pt x="0" y="20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184737">
            <a:off x="11915557" y="4621254"/>
            <a:ext cx="3183010" cy="1382819"/>
            <a:chOff x="0" y="0"/>
            <a:chExt cx="838324" cy="3641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38324" cy="364199"/>
            </a:xfrm>
            <a:custGeom>
              <a:avLst/>
              <a:gdLst/>
              <a:ahLst/>
              <a:cxnLst/>
              <a:rect r="r" b="b" t="t" l="l"/>
              <a:pathLst>
                <a:path h="364199" w="838324">
                  <a:moveTo>
                    <a:pt x="124045" y="0"/>
                  </a:moveTo>
                  <a:lnTo>
                    <a:pt x="714278" y="0"/>
                  </a:lnTo>
                  <a:cubicBezTo>
                    <a:pt x="782786" y="0"/>
                    <a:pt x="838324" y="55537"/>
                    <a:pt x="838324" y="124045"/>
                  </a:cubicBezTo>
                  <a:lnTo>
                    <a:pt x="838324" y="240154"/>
                  </a:lnTo>
                  <a:cubicBezTo>
                    <a:pt x="838324" y="308662"/>
                    <a:pt x="782786" y="364199"/>
                    <a:pt x="714278" y="364199"/>
                  </a:cubicBezTo>
                  <a:lnTo>
                    <a:pt x="124045" y="364199"/>
                  </a:lnTo>
                  <a:cubicBezTo>
                    <a:pt x="55537" y="364199"/>
                    <a:pt x="0" y="308662"/>
                    <a:pt x="0" y="240154"/>
                  </a:cubicBezTo>
                  <a:lnTo>
                    <a:pt x="0" y="124045"/>
                  </a:lnTo>
                  <a:cubicBezTo>
                    <a:pt x="0" y="55537"/>
                    <a:pt x="55537" y="0"/>
                    <a:pt x="1240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38324" cy="383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-307858">
            <a:off x="1572188" y="3308135"/>
            <a:ext cx="15124885" cy="189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7"/>
              </a:lnSpc>
            </a:pPr>
            <a:r>
              <a:rPr lang="en-US" sz="11162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PROJETO DE B.D</a:t>
            </a:r>
          </a:p>
        </p:txBody>
      </p:sp>
      <p:sp>
        <p:nvSpPr>
          <p:cNvPr name="TextBox 21" id="21"/>
          <p:cNvSpPr txBox="true"/>
          <p:nvPr/>
        </p:nvSpPr>
        <p:spPr>
          <a:xfrm rot="-307858">
            <a:off x="5351391" y="5298102"/>
            <a:ext cx="8098583" cy="1639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05"/>
              </a:lnSpc>
            </a:pPr>
            <a:r>
              <a:rPr lang="en-US" sz="9575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CBLOL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204283">
            <a:off x="12342818" y="4701436"/>
            <a:ext cx="2328487" cy="1222455"/>
          </a:xfrm>
          <a:custGeom>
            <a:avLst/>
            <a:gdLst/>
            <a:ahLst/>
            <a:cxnLst/>
            <a:rect r="r" b="b" t="t" l="l"/>
            <a:pathLst>
              <a:path h="1222455" w="2328487">
                <a:moveTo>
                  <a:pt x="0" y="0"/>
                </a:moveTo>
                <a:lnTo>
                  <a:pt x="2328487" y="0"/>
                </a:lnTo>
                <a:lnTo>
                  <a:pt x="2328487" y="1222455"/>
                </a:lnTo>
                <a:lnTo>
                  <a:pt x="0" y="1222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-76200"/>
            <a:ext cx="3373018" cy="66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9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G.D.I - IF685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96429" y="-76200"/>
            <a:ext cx="6591571" cy="66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9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PROF. ROBSON FIDALGO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8220" y="342052"/>
            <a:ext cx="9866586" cy="1698819"/>
            <a:chOff x="0" y="0"/>
            <a:chExt cx="13155448" cy="226509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57305" y="136327"/>
              <a:ext cx="12998143" cy="2128766"/>
              <a:chOff x="0" y="0"/>
              <a:chExt cx="3019765" cy="49456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1976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019765">
                    <a:moveTo>
                      <a:pt x="23825" y="0"/>
                    </a:moveTo>
                    <a:lnTo>
                      <a:pt x="2995941" y="0"/>
                    </a:lnTo>
                    <a:cubicBezTo>
                      <a:pt x="3009099" y="0"/>
                      <a:pt x="3019765" y="10667"/>
                      <a:pt x="3019765" y="23825"/>
                    </a:cubicBezTo>
                    <a:lnTo>
                      <a:pt x="3019765" y="470736"/>
                    </a:lnTo>
                    <a:cubicBezTo>
                      <a:pt x="3019765" y="483894"/>
                      <a:pt x="3009099" y="494561"/>
                      <a:pt x="2995941" y="494561"/>
                    </a:cubicBezTo>
                    <a:lnTo>
                      <a:pt x="23825" y="494561"/>
                    </a:lnTo>
                    <a:cubicBezTo>
                      <a:pt x="10667" y="494561"/>
                      <a:pt x="0" y="483894"/>
                      <a:pt x="0" y="470736"/>
                    </a:cubicBezTo>
                    <a:lnTo>
                      <a:pt x="0" y="23825"/>
                    </a:lnTo>
                    <a:cubicBezTo>
                      <a:pt x="0" y="10667"/>
                      <a:pt x="10667" y="0"/>
                      <a:pt x="23825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3019765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2998143" cy="2128766"/>
              <a:chOff x="0" y="0"/>
              <a:chExt cx="3019765" cy="4945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1976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019765">
                    <a:moveTo>
                      <a:pt x="23825" y="0"/>
                    </a:moveTo>
                    <a:lnTo>
                      <a:pt x="2995941" y="0"/>
                    </a:lnTo>
                    <a:cubicBezTo>
                      <a:pt x="3009099" y="0"/>
                      <a:pt x="3019765" y="10667"/>
                      <a:pt x="3019765" y="23825"/>
                    </a:cubicBezTo>
                    <a:lnTo>
                      <a:pt x="3019765" y="470736"/>
                    </a:lnTo>
                    <a:cubicBezTo>
                      <a:pt x="3019765" y="483894"/>
                      <a:pt x="3009099" y="494561"/>
                      <a:pt x="2995941" y="494561"/>
                    </a:cubicBezTo>
                    <a:lnTo>
                      <a:pt x="23825" y="494561"/>
                    </a:lnTo>
                    <a:cubicBezTo>
                      <a:pt x="10667" y="494561"/>
                      <a:pt x="0" y="483894"/>
                      <a:pt x="0" y="470736"/>
                    </a:cubicBezTo>
                    <a:lnTo>
                      <a:pt x="0" y="23825"/>
                    </a:lnTo>
                    <a:cubicBezTo>
                      <a:pt x="0" y="10667"/>
                      <a:pt x="10667" y="0"/>
                      <a:pt x="238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3019765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3910451"/>
            <a:ext cx="7873030" cy="4720991"/>
          </a:xfrm>
          <a:custGeom>
            <a:avLst/>
            <a:gdLst/>
            <a:ahLst/>
            <a:cxnLst/>
            <a:rect r="r" b="b" t="t" l="l"/>
            <a:pathLst>
              <a:path h="4720991" w="7873030">
                <a:moveTo>
                  <a:pt x="0" y="0"/>
                </a:moveTo>
                <a:lnTo>
                  <a:pt x="7873030" y="0"/>
                </a:lnTo>
                <a:lnTo>
                  <a:pt x="7873030" y="4720991"/>
                </a:lnTo>
                <a:lnTo>
                  <a:pt x="0" y="4720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27140" y="3871852"/>
            <a:ext cx="6065163" cy="4720991"/>
          </a:xfrm>
          <a:custGeom>
            <a:avLst/>
            <a:gdLst/>
            <a:ahLst/>
            <a:cxnLst/>
            <a:rect r="r" b="b" t="t" l="l"/>
            <a:pathLst>
              <a:path h="4720991" w="6065163">
                <a:moveTo>
                  <a:pt x="0" y="0"/>
                </a:moveTo>
                <a:lnTo>
                  <a:pt x="6065163" y="0"/>
                </a:lnTo>
                <a:lnTo>
                  <a:pt x="6065163" y="4720991"/>
                </a:lnTo>
                <a:lnTo>
                  <a:pt x="0" y="4720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09915" y="528457"/>
            <a:ext cx="10668170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LOGICO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40258" y="2366131"/>
            <a:ext cx="5207485" cy="896620"/>
            <a:chOff x="0" y="0"/>
            <a:chExt cx="6943313" cy="119549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83024" y="71952"/>
              <a:ext cx="6860289" cy="1123541"/>
              <a:chOff x="0" y="0"/>
              <a:chExt cx="3019765" cy="4945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01976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019765">
                    <a:moveTo>
                      <a:pt x="23825" y="0"/>
                    </a:moveTo>
                    <a:lnTo>
                      <a:pt x="2995941" y="0"/>
                    </a:lnTo>
                    <a:cubicBezTo>
                      <a:pt x="3009099" y="0"/>
                      <a:pt x="3019765" y="10667"/>
                      <a:pt x="3019765" y="23825"/>
                    </a:cubicBezTo>
                    <a:lnTo>
                      <a:pt x="3019765" y="470736"/>
                    </a:lnTo>
                    <a:cubicBezTo>
                      <a:pt x="3019765" y="483894"/>
                      <a:pt x="3009099" y="494561"/>
                      <a:pt x="2995941" y="494561"/>
                    </a:cubicBezTo>
                    <a:lnTo>
                      <a:pt x="23825" y="494561"/>
                    </a:lnTo>
                    <a:cubicBezTo>
                      <a:pt x="10667" y="494561"/>
                      <a:pt x="0" y="483894"/>
                      <a:pt x="0" y="470736"/>
                    </a:cubicBezTo>
                    <a:lnTo>
                      <a:pt x="0" y="23825"/>
                    </a:lnTo>
                    <a:cubicBezTo>
                      <a:pt x="0" y="10667"/>
                      <a:pt x="10667" y="0"/>
                      <a:pt x="23825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3019765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6860289" cy="1123541"/>
              <a:chOff x="0" y="0"/>
              <a:chExt cx="3019765" cy="494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01976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019765">
                    <a:moveTo>
                      <a:pt x="23825" y="0"/>
                    </a:moveTo>
                    <a:lnTo>
                      <a:pt x="2995941" y="0"/>
                    </a:lnTo>
                    <a:cubicBezTo>
                      <a:pt x="3009099" y="0"/>
                      <a:pt x="3019765" y="10667"/>
                      <a:pt x="3019765" y="23825"/>
                    </a:cubicBezTo>
                    <a:lnTo>
                      <a:pt x="3019765" y="470736"/>
                    </a:lnTo>
                    <a:cubicBezTo>
                      <a:pt x="3019765" y="483894"/>
                      <a:pt x="3009099" y="494561"/>
                      <a:pt x="2995941" y="494561"/>
                    </a:cubicBezTo>
                    <a:lnTo>
                      <a:pt x="23825" y="494561"/>
                    </a:lnTo>
                    <a:cubicBezTo>
                      <a:pt x="10667" y="494561"/>
                      <a:pt x="0" y="483894"/>
                      <a:pt x="0" y="470736"/>
                    </a:cubicBezTo>
                    <a:lnTo>
                      <a:pt x="0" y="23825"/>
                    </a:lnTo>
                    <a:cubicBezTo>
                      <a:pt x="0" y="10667"/>
                      <a:pt x="10667" y="0"/>
                      <a:pt x="238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3019765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Entidades</a:t>
                </a:r>
                <a:r>
                  <a:rPr lang="en-US" sz="3013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8220" y="342052"/>
            <a:ext cx="9866586" cy="1698819"/>
            <a:chOff x="0" y="0"/>
            <a:chExt cx="13155448" cy="226509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57305" y="136327"/>
              <a:ext cx="12998143" cy="2128766"/>
              <a:chOff x="0" y="0"/>
              <a:chExt cx="3019765" cy="49456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1976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019765">
                    <a:moveTo>
                      <a:pt x="23825" y="0"/>
                    </a:moveTo>
                    <a:lnTo>
                      <a:pt x="2995941" y="0"/>
                    </a:lnTo>
                    <a:cubicBezTo>
                      <a:pt x="3009099" y="0"/>
                      <a:pt x="3019765" y="10667"/>
                      <a:pt x="3019765" y="23825"/>
                    </a:cubicBezTo>
                    <a:lnTo>
                      <a:pt x="3019765" y="470736"/>
                    </a:lnTo>
                    <a:cubicBezTo>
                      <a:pt x="3019765" y="483894"/>
                      <a:pt x="3009099" y="494561"/>
                      <a:pt x="2995941" y="494561"/>
                    </a:cubicBezTo>
                    <a:lnTo>
                      <a:pt x="23825" y="494561"/>
                    </a:lnTo>
                    <a:cubicBezTo>
                      <a:pt x="10667" y="494561"/>
                      <a:pt x="0" y="483894"/>
                      <a:pt x="0" y="470736"/>
                    </a:cubicBezTo>
                    <a:lnTo>
                      <a:pt x="0" y="23825"/>
                    </a:lnTo>
                    <a:cubicBezTo>
                      <a:pt x="0" y="10667"/>
                      <a:pt x="10667" y="0"/>
                      <a:pt x="23825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3019765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2998143" cy="2128766"/>
              <a:chOff x="0" y="0"/>
              <a:chExt cx="3019765" cy="49456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1976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019765">
                    <a:moveTo>
                      <a:pt x="23825" y="0"/>
                    </a:moveTo>
                    <a:lnTo>
                      <a:pt x="2995941" y="0"/>
                    </a:lnTo>
                    <a:cubicBezTo>
                      <a:pt x="3009099" y="0"/>
                      <a:pt x="3019765" y="10667"/>
                      <a:pt x="3019765" y="23825"/>
                    </a:cubicBezTo>
                    <a:lnTo>
                      <a:pt x="3019765" y="470736"/>
                    </a:lnTo>
                    <a:cubicBezTo>
                      <a:pt x="3019765" y="483894"/>
                      <a:pt x="3009099" y="494561"/>
                      <a:pt x="2995941" y="494561"/>
                    </a:cubicBezTo>
                    <a:lnTo>
                      <a:pt x="23825" y="494561"/>
                    </a:lnTo>
                    <a:cubicBezTo>
                      <a:pt x="10667" y="494561"/>
                      <a:pt x="0" y="483894"/>
                      <a:pt x="0" y="470736"/>
                    </a:cubicBezTo>
                    <a:lnTo>
                      <a:pt x="0" y="23825"/>
                    </a:lnTo>
                    <a:cubicBezTo>
                      <a:pt x="0" y="10667"/>
                      <a:pt x="10667" y="0"/>
                      <a:pt x="238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3019765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2048038" y="2536993"/>
            <a:ext cx="6593560" cy="966526"/>
            <a:chOff x="0" y="0"/>
            <a:chExt cx="8791413" cy="128870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5122" y="0"/>
              <a:ext cx="8686291" cy="1123541"/>
              <a:chOff x="0" y="0"/>
              <a:chExt cx="3823536" cy="49456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823536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823536">
                    <a:moveTo>
                      <a:pt x="18816" y="0"/>
                    </a:moveTo>
                    <a:lnTo>
                      <a:pt x="3804719" y="0"/>
                    </a:lnTo>
                    <a:cubicBezTo>
                      <a:pt x="3809710" y="0"/>
                      <a:pt x="3814496" y="1982"/>
                      <a:pt x="3818024" y="5511"/>
                    </a:cubicBezTo>
                    <a:cubicBezTo>
                      <a:pt x="3821553" y="9040"/>
                      <a:pt x="3823536" y="13826"/>
                      <a:pt x="3823536" y="18816"/>
                    </a:cubicBezTo>
                    <a:lnTo>
                      <a:pt x="3823536" y="475745"/>
                    </a:lnTo>
                    <a:cubicBezTo>
                      <a:pt x="3823536" y="480735"/>
                      <a:pt x="3821553" y="485521"/>
                      <a:pt x="3818024" y="489050"/>
                    </a:cubicBezTo>
                    <a:cubicBezTo>
                      <a:pt x="3814496" y="492578"/>
                      <a:pt x="3809710" y="494561"/>
                      <a:pt x="3804719" y="494561"/>
                    </a:cubicBezTo>
                    <a:lnTo>
                      <a:pt x="18816" y="494561"/>
                    </a:lnTo>
                    <a:cubicBezTo>
                      <a:pt x="13826" y="494561"/>
                      <a:pt x="9040" y="492578"/>
                      <a:pt x="5511" y="489050"/>
                    </a:cubicBezTo>
                    <a:cubicBezTo>
                      <a:pt x="1982" y="485521"/>
                      <a:pt x="0" y="480735"/>
                      <a:pt x="0" y="475745"/>
                    </a:cubicBezTo>
                    <a:lnTo>
                      <a:pt x="0" y="18816"/>
                    </a:lnTo>
                    <a:cubicBezTo>
                      <a:pt x="0" y="13826"/>
                      <a:pt x="1982" y="9040"/>
                      <a:pt x="5511" y="5511"/>
                    </a:cubicBezTo>
                    <a:cubicBezTo>
                      <a:pt x="9040" y="1982"/>
                      <a:pt x="13826" y="0"/>
                      <a:pt x="18816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3823536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65161"/>
              <a:ext cx="8686291" cy="1123541"/>
              <a:chOff x="0" y="0"/>
              <a:chExt cx="3823536" cy="4945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23536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823536">
                    <a:moveTo>
                      <a:pt x="18816" y="0"/>
                    </a:moveTo>
                    <a:lnTo>
                      <a:pt x="3804719" y="0"/>
                    </a:lnTo>
                    <a:cubicBezTo>
                      <a:pt x="3809710" y="0"/>
                      <a:pt x="3814496" y="1982"/>
                      <a:pt x="3818024" y="5511"/>
                    </a:cubicBezTo>
                    <a:cubicBezTo>
                      <a:pt x="3821553" y="9040"/>
                      <a:pt x="3823536" y="13826"/>
                      <a:pt x="3823536" y="18816"/>
                    </a:cubicBezTo>
                    <a:lnTo>
                      <a:pt x="3823536" y="475745"/>
                    </a:lnTo>
                    <a:cubicBezTo>
                      <a:pt x="3823536" y="480735"/>
                      <a:pt x="3821553" y="485521"/>
                      <a:pt x="3818024" y="489050"/>
                    </a:cubicBezTo>
                    <a:cubicBezTo>
                      <a:pt x="3814496" y="492578"/>
                      <a:pt x="3809710" y="494561"/>
                      <a:pt x="3804719" y="494561"/>
                    </a:cubicBezTo>
                    <a:lnTo>
                      <a:pt x="18816" y="494561"/>
                    </a:lnTo>
                    <a:cubicBezTo>
                      <a:pt x="13826" y="494561"/>
                      <a:pt x="9040" y="492578"/>
                      <a:pt x="5511" y="489050"/>
                    </a:cubicBezTo>
                    <a:cubicBezTo>
                      <a:pt x="1982" y="485521"/>
                      <a:pt x="0" y="480735"/>
                      <a:pt x="0" y="475745"/>
                    </a:cubicBezTo>
                    <a:lnTo>
                      <a:pt x="0" y="18816"/>
                    </a:lnTo>
                    <a:cubicBezTo>
                      <a:pt x="0" y="13826"/>
                      <a:pt x="1982" y="9040"/>
                      <a:pt x="5511" y="5511"/>
                    </a:cubicBezTo>
                    <a:cubicBezTo>
                      <a:pt x="9040" y="1982"/>
                      <a:pt x="13826" y="0"/>
                      <a:pt x="18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3823536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Entidades</a:t>
                </a:r>
                <a:r>
                  <a:rPr lang="en-US" sz="3013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Fracas/Associativas</a:t>
                </a: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198148" y="2536993"/>
            <a:ext cx="6593560" cy="966526"/>
            <a:chOff x="0" y="0"/>
            <a:chExt cx="8791413" cy="128870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05122" y="0"/>
              <a:ext cx="8686291" cy="1123541"/>
              <a:chOff x="0" y="0"/>
              <a:chExt cx="3823536" cy="49456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823536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823536">
                    <a:moveTo>
                      <a:pt x="18816" y="0"/>
                    </a:moveTo>
                    <a:lnTo>
                      <a:pt x="3804719" y="0"/>
                    </a:lnTo>
                    <a:cubicBezTo>
                      <a:pt x="3809710" y="0"/>
                      <a:pt x="3814496" y="1982"/>
                      <a:pt x="3818024" y="5511"/>
                    </a:cubicBezTo>
                    <a:cubicBezTo>
                      <a:pt x="3821553" y="9040"/>
                      <a:pt x="3823536" y="13826"/>
                      <a:pt x="3823536" y="18816"/>
                    </a:cubicBezTo>
                    <a:lnTo>
                      <a:pt x="3823536" y="475745"/>
                    </a:lnTo>
                    <a:cubicBezTo>
                      <a:pt x="3823536" y="480735"/>
                      <a:pt x="3821553" y="485521"/>
                      <a:pt x="3818024" y="489050"/>
                    </a:cubicBezTo>
                    <a:cubicBezTo>
                      <a:pt x="3814496" y="492578"/>
                      <a:pt x="3809710" y="494561"/>
                      <a:pt x="3804719" y="494561"/>
                    </a:cubicBezTo>
                    <a:lnTo>
                      <a:pt x="18816" y="494561"/>
                    </a:lnTo>
                    <a:cubicBezTo>
                      <a:pt x="13826" y="494561"/>
                      <a:pt x="9040" y="492578"/>
                      <a:pt x="5511" y="489050"/>
                    </a:cubicBezTo>
                    <a:cubicBezTo>
                      <a:pt x="1982" y="485521"/>
                      <a:pt x="0" y="480735"/>
                      <a:pt x="0" y="475745"/>
                    </a:cubicBezTo>
                    <a:lnTo>
                      <a:pt x="0" y="18816"/>
                    </a:lnTo>
                    <a:cubicBezTo>
                      <a:pt x="0" y="13826"/>
                      <a:pt x="1982" y="9040"/>
                      <a:pt x="5511" y="5511"/>
                    </a:cubicBezTo>
                    <a:cubicBezTo>
                      <a:pt x="9040" y="1982"/>
                      <a:pt x="13826" y="0"/>
                      <a:pt x="18816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3823536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65161"/>
              <a:ext cx="8686291" cy="1123541"/>
              <a:chOff x="0" y="0"/>
              <a:chExt cx="3823536" cy="49456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823536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3823536">
                    <a:moveTo>
                      <a:pt x="18816" y="0"/>
                    </a:moveTo>
                    <a:lnTo>
                      <a:pt x="3804719" y="0"/>
                    </a:lnTo>
                    <a:cubicBezTo>
                      <a:pt x="3809710" y="0"/>
                      <a:pt x="3814496" y="1982"/>
                      <a:pt x="3818024" y="5511"/>
                    </a:cubicBezTo>
                    <a:cubicBezTo>
                      <a:pt x="3821553" y="9040"/>
                      <a:pt x="3823536" y="13826"/>
                      <a:pt x="3823536" y="18816"/>
                    </a:cubicBezTo>
                    <a:lnTo>
                      <a:pt x="3823536" y="475745"/>
                    </a:lnTo>
                    <a:cubicBezTo>
                      <a:pt x="3823536" y="480735"/>
                      <a:pt x="3821553" y="485521"/>
                      <a:pt x="3818024" y="489050"/>
                    </a:cubicBezTo>
                    <a:cubicBezTo>
                      <a:pt x="3814496" y="492578"/>
                      <a:pt x="3809710" y="494561"/>
                      <a:pt x="3804719" y="494561"/>
                    </a:cubicBezTo>
                    <a:lnTo>
                      <a:pt x="18816" y="494561"/>
                    </a:lnTo>
                    <a:cubicBezTo>
                      <a:pt x="13826" y="494561"/>
                      <a:pt x="9040" y="492578"/>
                      <a:pt x="5511" y="489050"/>
                    </a:cubicBezTo>
                    <a:cubicBezTo>
                      <a:pt x="1982" y="485521"/>
                      <a:pt x="0" y="480735"/>
                      <a:pt x="0" y="475745"/>
                    </a:cubicBezTo>
                    <a:lnTo>
                      <a:pt x="0" y="18816"/>
                    </a:lnTo>
                    <a:cubicBezTo>
                      <a:pt x="0" y="13826"/>
                      <a:pt x="1982" y="9040"/>
                      <a:pt x="5511" y="5511"/>
                    </a:cubicBezTo>
                    <a:cubicBezTo>
                      <a:pt x="9040" y="1982"/>
                      <a:pt x="13826" y="0"/>
                      <a:pt x="18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3823536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Relações</a:t>
                </a:r>
              </a:p>
            </p:txBody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9335602" y="3831556"/>
            <a:ext cx="8318653" cy="4108135"/>
          </a:xfrm>
          <a:custGeom>
            <a:avLst/>
            <a:gdLst/>
            <a:ahLst/>
            <a:cxnLst/>
            <a:rect r="r" b="b" t="t" l="l"/>
            <a:pathLst>
              <a:path h="4108135" w="8318653">
                <a:moveTo>
                  <a:pt x="0" y="0"/>
                </a:moveTo>
                <a:lnTo>
                  <a:pt x="8318653" y="0"/>
                </a:lnTo>
                <a:lnTo>
                  <a:pt x="8318653" y="4108135"/>
                </a:lnTo>
                <a:lnTo>
                  <a:pt x="0" y="410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32118" y="3831556"/>
            <a:ext cx="7425399" cy="4108135"/>
          </a:xfrm>
          <a:custGeom>
            <a:avLst/>
            <a:gdLst/>
            <a:ahLst/>
            <a:cxnLst/>
            <a:rect r="r" b="b" t="t" l="l"/>
            <a:pathLst>
              <a:path h="4108135" w="7425399">
                <a:moveTo>
                  <a:pt x="0" y="0"/>
                </a:moveTo>
                <a:lnTo>
                  <a:pt x="7425399" y="0"/>
                </a:lnTo>
                <a:lnTo>
                  <a:pt x="7425399" y="4108135"/>
                </a:lnTo>
                <a:lnTo>
                  <a:pt x="0" y="4108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809915" y="528457"/>
            <a:ext cx="10668170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LOGICO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778291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676046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1114" y="3573934"/>
            <a:ext cx="2798976" cy="2419603"/>
          </a:xfrm>
          <a:custGeom>
            <a:avLst/>
            <a:gdLst/>
            <a:ahLst/>
            <a:cxnLst/>
            <a:rect r="r" b="b" t="t" l="l"/>
            <a:pathLst>
              <a:path h="2419603" w="2798976">
                <a:moveTo>
                  <a:pt x="0" y="0"/>
                </a:moveTo>
                <a:lnTo>
                  <a:pt x="2798975" y="0"/>
                </a:lnTo>
                <a:lnTo>
                  <a:pt x="2798975" y="2419603"/>
                </a:lnTo>
                <a:lnTo>
                  <a:pt x="0" y="2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38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75955" y="3573934"/>
            <a:ext cx="7684966" cy="2419603"/>
          </a:xfrm>
          <a:custGeom>
            <a:avLst/>
            <a:gdLst/>
            <a:ahLst/>
            <a:cxnLst/>
            <a:rect r="r" b="b" t="t" l="l"/>
            <a:pathLst>
              <a:path h="2419603" w="7684966">
                <a:moveTo>
                  <a:pt x="0" y="0"/>
                </a:moveTo>
                <a:lnTo>
                  <a:pt x="7684966" y="0"/>
                </a:lnTo>
                <a:lnTo>
                  <a:pt x="7684966" y="2419603"/>
                </a:lnTo>
                <a:lnTo>
                  <a:pt x="0" y="2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05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1114" y="6981505"/>
            <a:ext cx="5392410" cy="2276795"/>
          </a:xfrm>
          <a:custGeom>
            <a:avLst/>
            <a:gdLst/>
            <a:ahLst/>
            <a:cxnLst/>
            <a:rect r="r" b="b" t="t" l="l"/>
            <a:pathLst>
              <a:path h="2276795" w="5392410">
                <a:moveTo>
                  <a:pt x="0" y="0"/>
                </a:moveTo>
                <a:lnTo>
                  <a:pt x="5392410" y="0"/>
                </a:lnTo>
                <a:lnTo>
                  <a:pt x="5392410" y="2276795"/>
                </a:lnTo>
                <a:lnTo>
                  <a:pt x="0" y="2276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50168" y="6981505"/>
            <a:ext cx="4593770" cy="2276795"/>
          </a:xfrm>
          <a:custGeom>
            <a:avLst/>
            <a:gdLst/>
            <a:ahLst/>
            <a:cxnLst/>
            <a:rect r="r" b="b" t="t" l="l"/>
            <a:pathLst>
              <a:path h="2276795" w="4593770">
                <a:moveTo>
                  <a:pt x="0" y="0"/>
                </a:moveTo>
                <a:lnTo>
                  <a:pt x="4593769" y="0"/>
                </a:lnTo>
                <a:lnTo>
                  <a:pt x="4593769" y="2276795"/>
                </a:lnTo>
                <a:lnTo>
                  <a:pt x="0" y="2276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20162" y="6981505"/>
            <a:ext cx="4839514" cy="2276795"/>
          </a:xfrm>
          <a:custGeom>
            <a:avLst/>
            <a:gdLst/>
            <a:ahLst/>
            <a:cxnLst/>
            <a:rect r="r" b="b" t="t" l="l"/>
            <a:pathLst>
              <a:path h="2276795" w="4839514">
                <a:moveTo>
                  <a:pt x="0" y="0"/>
                </a:moveTo>
                <a:lnTo>
                  <a:pt x="4839514" y="0"/>
                </a:lnTo>
                <a:lnTo>
                  <a:pt x="4839514" y="2276795"/>
                </a:lnTo>
                <a:lnTo>
                  <a:pt x="0" y="2276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56787" y="3573934"/>
            <a:ext cx="4702890" cy="2419603"/>
          </a:xfrm>
          <a:custGeom>
            <a:avLst/>
            <a:gdLst/>
            <a:ahLst/>
            <a:cxnLst/>
            <a:rect r="r" b="b" t="t" l="l"/>
            <a:pathLst>
              <a:path h="2419603" w="4702890">
                <a:moveTo>
                  <a:pt x="0" y="0"/>
                </a:moveTo>
                <a:lnTo>
                  <a:pt x="4702889" y="0"/>
                </a:lnTo>
                <a:lnTo>
                  <a:pt x="4702889" y="2419603"/>
                </a:lnTo>
                <a:lnTo>
                  <a:pt x="0" y="2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93235" y="862451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CRIAÇÃO DAS TABELAS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43030" y="2678675"/>
            <a:ext cx="2167077" cy="756198"/>
            <a:chOff x="0" y="0"/>
            <a:chExt cx="2889436" cy="10082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34550" y="0"/>
              <a:ext cx="2854886" cy="879044"/>
              <a:chOff x="0" y="0"/>
              <a:chExt cx="1606194" cy="494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606194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29219"/>
              <a:ext cx="2854886" cy="879044"/>
              <a:chOff x="0" y="0"/>
              <a:chExt cx="1606194" cy="494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606194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Pessoa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6746080" y="2678675"/>
            <a:ext cx="3636651" cy="756198"/>
            <a:chOff x="0" y="0"/>
            <a:chExt cx="4848868" cy="10082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Nacionalidade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13426803" y="2678675"/>
            <a:ext cx="2718167" cy="756198"/>
            <a:chOff x="0" y="0"/>
            <a:chExt cx="3624223" cy="100826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43336" y="0"/>
              <a:ext cx="3580887" cy="879044"/>
              <a:chOff x="0" y="0"/>
              <a:chExt cx="2014650" cy="49456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01465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14650">
                    <a:moveTo>
                      <a:pt x="35711" y="0"/>
                    </a:moveTo>
                    <a:lnTo>
                      <a:pt x="1978940" y="0"/>
                    </a:lnTo>
                    <a:cubicBezTo>
                      <a:pt x="1998662" y="0"/>
                      <a:pt x="2014650" y="15988"/>
                      <a:pt x="2014650" y="35711"/>
                    </a:cubicBezTo>
                    <a:lnTo>
                      <a:pt x="2014650" y="458850"/>
                    </a:lnTo>
                    <a:cubicBezTo>
                      <a:pt x="2014650" y="468321"/>
                      <a:pt x="2010888" y="477404"/>
                      <a:pt x="2004191" y="484101"/>
                    </a:cubicBezTo>
                    <a:cubicBezTo>
                      <a:pt x="1997494" y="490798"/>
                      <a:pt x="1988411" y="494561"/>
                      <a:pt x="1978940" y="494561"/>
                    </a:cubicBezTo>
                    <a:lnTo>
                      <a:pt x="35711" y="494561"/>
                    </a:lnTo>
                    <a:cubicBezTo>
                      <a:pt x="26240" y="494561"/>
                      <a:pt x="17157" y="490798"/>
                      <a:pt x="10459" y="484101"/>
                    </a:cubicBezTo>
                    <a:cubicBezTo>
                      <a:pt x="3762" y="477404"/>
                      <a:pt x="0" y="468321"/>
                      <a:pt x="0" y="458850"/>
                    </a:cubicBezTo>
                    <a:lnTo>
                      <a:pt x="0" y="35711"/>
                    </a:lnTo>
                    <a:cubicBezTo>
                      <a:pt x="0" y="26240"/>
                      <a:pt x="3762" y="17157"/>
                      <a:pt x="10459" y="10459"/>
                    </a:cubicBezTo>
                    <a:cubicBezTo>
                      <a:pt x="17157" y="3762"/>
                      <a:pt x="26240" y="0"/>
                      <a:pt x="35711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2014650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129219"/>
              <a:ext cx="3580887" cy="879044"/>
              <a:chOff x="0" y="0"/>
              <a:chExt cx="2014650" cy="494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01465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14650">
                    <a:moveTo>
                      <a:pt x="35711" y="0"/>
                    </a:moveTo>
                    <a:lnTo>
                      <a:pt x="1978940" y="0"/>
                    </a:lnTo>
                    <a:cubicBezTo>
                      <a:pt x="1998662" y="0"/>
                      <a:pt x="2014650" y="15988"/>
                      <a:pt x="2014650" y="35711"/>
                    </a:cubicBezTo>
                    <a:lnTo>
                      <a:pt x="2014650" y="458850"/>
                    </a:lnTo>
                    <a:cubicBezTo>
                      <a:pt x="2014650" y="468321"/>
                      <a:pt x="2010888" y="477404"/>
                      <a:pt x="2004191" y="484101"/>
                    </a:cubicBezTo>
                    <a:cubicBezTo>
                      <a:pt x="1997494" y="490798"/>
                      <a:pt x="1988411" y="494561"/>
                      <a:pt x="1978940" y="494561"/>
                    </a:cubicBezTo>
                    <a:lnTo>
                      <a:pt x="35711" y="494561"/>
                    </a:lnTo>
                    <a:cubicBezTo>
                      <a:pt x="26240" y="494561"/>
                      <a:pt x="17157" y="490798"/>
                      <a:pt x="10459" y="484101"/>
                    </a:cubicBezTo>
                    <a:cubicBezTo>
                      <a:pt x="3762" y="477404"/>
                      <a:pt x="0" y="468321"/>
                      <a:pt x="0" y="458850"/>
                    </a:cubicBezTo>
                    <a:lnTo>
                      <a:pt x="0" y="35711"/>
                    </a:lnTo>
                    <a:cubicBezTo>
                      <a:pt x="0" y="26240"/>
                      <a:pt x="3762" y="17157"/>
                      <a:pt x="10459" y="10459"/>
                    </a:cubicBezTo>
                    <a:cubicBezTo>
                      <a:pt x="17157" y="3762"/>
                      <a:pt x="26240" y="0"/>
                      <a:pt x="35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2014650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Coach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2558994" y="6132599"/>
            <a:ext cx="3636651" cy="756198"/>
            <a:chOff x="0" y="0"/>
            <a:chExt cx="4848868" cy="1008264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Caster</a:t>
                </a: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7758605" y="6109422"/>
            <a:ext cx="3636651" cy="756198"/>
            <a:chOff x="0" y="0"/>
            <a:chExt cx="4848868" cy="100826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Equipe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2821594" y="6136412"/>
            <a:ext cx="3636651" cy="756198"/>
            <a:chOff x="0" y="0"/>
            <a:chExt cx="4848868" cy="1008264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Jogador</a:t>
                </a: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810127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707882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4013" y="3689539"/>
            <a:ext cx="3657893" cy="1453961"/>
          </a:xfrm>
          <a:custGeom>
            <a:avLst/>
            <a:gdLst/>
            <a:ahLst/>
            <a:cxnLst/>
            <a:rect r="r" b="b" t="t" l="l"/>
            <a:pathLst>
              <a:path h="1453961" w="3657893">
                <a:moveTo>
                  <a:pt x="0" y="0"/>
                </a:moveTo>
                <a:lnTo>
                  <a:pt x="3657893" y="0"/>
                </a:lnTo>
                <a:lnTo>
                  <a:pt x="3657893" y="1453961"/>
                </a:lnTo>
                <a:lnTo>
                  <a:pt x="0" y="145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76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05184" y="3689539"/>
            <a:ext cx="2016421" cy="1453961"/>
          </a:xfrm>
          <a:custGeom>
            <a:avLst/>
            <a:gdLst/>
            <a:ahLst/>
            <a:cxnLst/>
            <a:rect r="r" b="b" t="t" l="l"/>
            <a:pathLst>
              <a:path h="1453961" w="2016421">
                <a:moveTo>
                  <a:pt x="0" y="0"/>
                </a:moveTo>
                <a:lnTo>
                  <a:pt x="2016421" y="0"/>
                </a:lnTo>
                <a:lnTo>
                  <a:pt x="2016421" y="1453961"/>
                </a:lnTo>
                <a:lnTo>
                  <a:pt x="0" y="145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155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47527" y="3689539"/>
            <a:ext cx="4536546" cy="1453961"/>
          </a:xfrm>
          <a:custGeom>
            <a:avLst/>
            <a:gdLst/>
            <a:ahLst/>
            <a:cxnLst/>
            <a:rect r="r" b="b" t="t" l="l"/>
            <a:pathLst>
              <a:path h="1453961" w="4536546">
                <a:moveTo>
                  <a:pt x="0" y="0"/>
                </a:moveTo>
                <a:lnTo>
                  <a:pt x="4536547" y="0"/>
                </a:lnTo>
                <a:lnTo>
                  <a:pt x="4536547" y="1453961"/>
                </a:lnTo>
                <a:lnTo>
                  <a:pt x="0" y="145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19600" y="6429375"/>
            <a:ext cx="4764474" cy="2359279"/>
          </a:xfrm>
          <a:custGeom>
            <a:avLst/>
            <a:gdLst/>
            <a:ahLst/>
            <a:cxnLst/>
            <a:rect r="r" b="b" t="t" l="l"/>
            <a:pathLst>
              <a:path h="2359279" w="4764474">
                <a:moveTo>
                  <a:pt x="0" y="0"/>
                </a:moveTo>
                <a:lnTo>
                  <a:pt x="4764474" y="0"/>
                </a:lnTo>
                <a:lnTo>
                  <a:pt x="4764474" y="2359279"/>
                </a:lnTo>
                <a:lnTo>
                  <a:pt x="0" y="2359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243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1155" y="3689539"/>
            <a:ext cx="4306822" cy="1453961"/>
          </a:xfrm>
          <a:custGeom>
            <a:avLst/>
            <a:gdLst/>
            <a:ahLst/>
            <a:cxnLst/>
            <a:rect r="r" b="b" t="t" l="l"/>
            <a:pathLst>
              <a:path h="1453961" w="4306822">
                <a:moveTo>
                  <a:pt x="0" y="0"/>
                </a:moveTo>
                <a:lnTo>
                  <a:pt x="4306822" y="0"/>
                </a:lnTo>
                <a:lnTo>
                  <a:pt x="4306822" y="1453961"/>
                </a:lnTo>
                <a:lnTo>
                  <a:pt x="0" y="1453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74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4013" y="6429375"/>
            <a:ext cx="10154300" cy="2359279"/>
          </a:xfrm>
          <a:custGeom>
            <a:avLst/>
            <a:gdLst/>
            <a:ahLst/>
            <a:cxnLst/>
            <a:rect r="r" b="b" t="t" l="l"/>
            <a:pathLst>
              <a:path h="2359279" w="10154300">
                <a:moveTo>
                  <a:pt x="0" y="0"/>
                </a:moveTo>
                <a:lnTo>
                  <a:pt x="10154300" y="0"/>
                </a:lnTo>
                <a:lnTo>
                  <a:pt x="10154300" y="2359279"/>
                </a:lnTo>
                <a:lnTo>
                  <a:pt x="0" y="235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81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93235" y="894286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CRIAÇÃO DAS TABELAS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45625" y="2787701"/>
            <a:ext cx="2634669" cy="756198"/>
            <a:chOff x="0" y="0"/>
            <a:chExt cx="3512892" cy="10082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42005" y="0"/>
              <a:ext cx="3470887" cy="879044"/>
              <a:chOff x="0" y="0"/>
              <a:chExt cx="1952763" cy="494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52763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952763">
                    <a:moveTo>
                      <a:pt x="36843" y="0"/>
                    </a:moveTo>
                    <a:lnTo>
                      <a:pt x="1915920" y="0"/>
                    </a:lnTo>
                    <a:cubicBezTo>
                      <a:pt x="1925692" y="0"/>
                      <a:pt x="1935063" y="3882"/>
                      <a:pt x="1941972" y="10791"/>
                    </a:cubicBezTo>
                    <a:cubicBezTo>
                      <a:pt x="1948881" y="17700"/>
                      <a:pt x="1952763" y="27071"/>
                      <a:pt x="1952763" y="36843"/>
                    </a:cubicBezTo>
                    <a:lnTo>
                      <a:pt x="1952763" y="457718"/>
                    </a:lnTo>
                    <a:cubicBezTo>
                      <a:pt x="1952763" y="478066"/>
                      <a:pt x="1936268" y="494561"/>
                      <a:pt x="1915920" y="494561"/>
                    </a:cubicBezTo>
                    <a:lnTo>
                      <a:pt x="36843" y="494561"/>
                    </a:lnTo>
                    <a:cubicBezTo>
                      <a:pt x="27071" y="494561"/>
                      <a:pt x="17700" y="490679"/>
                      <a:pt x="10791" y="483770"/>
                    </a:cubicBezTo>
                    <a:cubicBezTo>
                      <a:pt x="3882" y="476861"/>
                      <a:pt x="0" y="467489"/>
                      <a:pt x="0" y="457718"/>
                    </a:cubicBezTo>
                    <a:lnTo>
                      <a:pt x="0" y="36843"/>
                    </a:lnTo>
                    <a:cubicBezTo>
                      <a:pt x="0" y="27071"/>
                      <a:pt x="3882" y="17700"/>
                      <a:pt x="10791" y="10791"/>
                    </a:cubicBezTo>
                    <a:cubicBezTo>
                      <a:pt x="17700" y="3882"/>
                      <a:pt x="27071" y="0"/>
                      <a:pt x="36843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952763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29219"/>
              <a:ext cx="3470887" cy="879044"/>
              <a:chOff x="0" y="0"/>
              <a:chExt cx="1952763" cy="494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52763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952763">
                    <a:moveTo>
                      <a:pt x="36843" y="0"/>
                    </a:moveTo>
                    <a:lnTo>
                      <a:pt x="1915920" y="0"/>
                    </a:lnTo>
                    <a:cubicBezTo>
                      <a:pt x="1925692" y="0"/>
                      <a:pt x="1935063" y="3882"/>
                      <a:pt x="1941972" y="10791"/>
                    </a:cubicBezTo>
                    <a:cubicBezTo>
                      <a:pt x="1948881" y="17700"/>
                      <a:pt x="1952763" y="27071"/>
                      <a:pt x="1952763" y="36843"/>
                    </a:cubicBezTo>
                    <a:lnTo>
                      <a:pt x="1952763" y="457718"/>
                    </a:lnTo>
                    <a:cubicBezTo>
                      <a:pt x="1952763" y="478066"/>
                      <a:pt x="1936268" y="494561"/>
                      <a:pt x="1915920" y="494561"/>
                    </a:cubicBezTo>
                    <a:lnTo>
                      <a:pt x="36843" y="494561"/>
                    </a:lnTo>
                    <a:cubicBezTo>
                      <a:pt x="27071" y="494561"/>
                      <a:pt x="17700" y="490679"/>
                      <a:pt x="10791" y="483770"/>
                    </a:cubicBezTo>
                    <a:cubicBezTo>
                      <a:pt x="3882" y="476861"/>
                      <a:pt x="0" y="467489"/>
                      <a:pt x="0" y="457718"/>
                    </a:cubicBezTo>
                    <a:lnTo>
                      <a:pt x="0" y="36843"/>
                    </a:lnTo>
                    <a:cubicBezTo>
                      <a:pt x="0" y="27071"/>
                      <a:pt x="3882" y="17700"/>
                      <a:pt x="10791" y="10791"/>
                    </a:cubicBezTo>
                    <a:cubicBezTo>
                      <a:pt x="17700" y="3882"/>
                      <a:pt x="27071" y="0"/>
                      <a:pt x="36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952763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519"/>
                  </a:lnSpc>
                </a:pPr>
                <a:r>
                  <a:rPr lang="en-US" b="true" sz="25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Campeonato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5329856" y="2787701"/>
            <a:ext cx="2167077" cy="756198"/>
            <a:chOff x="0" y="0"/>
            <a:chExt cx="2889436" cy="10082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34550" y="0"/>
              <a:ext cx="2854886" cy="879044"/>
              <a:chOff x="0" y="0"/>
              <a:chExt cx="1606194" cy="494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1606194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29219"/>
              <a:ext cx="2854886" cy="879044"/>
              <a:chOff x="0" y="0"/>
              <a:chExt cx="1606194" cy="49456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606194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519"/>
                  </a:lnSpc>
                </a:pPr>
                <a:r>
                  <a:rPr lang="en-US" b="true" sz="25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Pause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8275185" y="2787701"/>
            <a:ext cx="3018762" cy="756198"/>
            <a:chOff x="0" y="0"/>
            <a:chExt cx="4025016" cy="100826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48129" y="0"/>
              <a:ext cx="3976887" cy="879044"/>
              <a:chOff x="0" y="0"/>
              <a:chExt cx="2237445" cy="49456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23744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237445">
                    <a:moveTo>
                      <a:pt x="32155" y="0"/>
                    </a:moveTo>
                    <a:lnTo>
                      <a:pt x="2205290" y="0"/>
                    </a:lnTo>
                    <a:cubicBezTo>
                      <a:pt x="2213818" y="0"/>
                      <a:pt x="2221997" y="3388"/>
                      <a:pt x="2228027" y="9418"/>
                    </a:cubicBezTo>
                    <a:cubicBezTo>
                      <a:pt x="2234057" y="15448"/>
                      <a:pt x="2237445" y="23627"/>
                      <a:pt x="2237445" y="32155"/>
                    </a:cubicBezTo>
                    <a:lnTo>
                      <a:pt x="2237445" y="462406"/>
                    </a:lnTo>
                    <a:cubicBezTo>
                      <a:pt x="2237445" y="480165"/>
                      <a:pt x="2223049" y="494561"/>
                      <a:pt x="2205290" y="494561"/>
                    </a:cubicBezTo>
                    <a:lnTo>
                      <a:pt x="32155" y="494561"/>
                    </a:lnTo>
                    <a:cubicBezTo>
                      <a:pt x="23627" y="494561"/>
                      <a:pt x="15448" y="491173"/>
                      <a:pt x="9418" y="485143"/>
                    </a:cubicBezTo>
                    <a:cubicBezTo>
                      <a:pt x="3388" y="479113"/>
                      <a:pt x="0" y="470934"/>
                      <a:pt x="0" y="462406"/>
                    </a:cubicBezTo>
                    <a:lnTo>
                      <a:pt x="0" y="32155"/>
                    </a:lnTo>
                    <a:cubicBezTo>
                      <a:pt x="0" y="23627"/>
                      <a:pt x="3388" y="15448"/>
                      <a:pt x="9418" y="9418"/>
                    </a:cubicBezTo>
                    <a:cubicBezTo>
                      <a:pt x="15448" y="3388"/>
                      <a:pt x="23627" y="0"/>
                      <a:pt x="32155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2237445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129219"/>
              <a:ext cx="3976887" cy="879044"/>
              <a:chOff x="0" y="0"/>
              <a:chExt cx="2237445" cy="49456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237445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237445">
                    <a:moveTo>
                      <a:pt x="32155" y="0"/>
                    </a:moveTo>
                    <a:lnTo>
                      <a:pt x="2205290" y="0"/>
                    </a:lnTo>
                    <a:cubicBezTo>
                      <a:pt x="2213818" y="0"/>
                      <a:pt x="2221997" y="3388"/>
                      <a:pt x="2228027" y="9418"/>
                    </a:cubicBezTo>
                    <a:cubicBezTo>
                      <a:pt x="2234057" y="15448"/>
                      <a:pt x="2237445" y="23627"/>
                      <a:pt x="2237445" y="32155"/>
                    </a:cubicBezTo>
                    <a:lnTo>
                      <a:pt x="2237445" y="462406"/>
                    </a:lnTo>
                    <a:cubicBezTo>
                      <a:pt x="2237445" y="480165"/>
                      <a:pt x="2223049" y="494561"/>
                      <a:pt x="2205290" y="494561"/>
                    </a:cubicBezTo>
                    <a:lnTo>
                      <a:pt x="32155" y="494561"/>
                    </a:lnTo>
                    <a:cubicBezTo>
                      <a:pt x="23627" y="494561"/>
                      <a:pt x="15448" y="491173"/>
                      <a:pt x="9418" y="485143"/>
                    </a:cubicBezTo>
                    <a:cubicBezTo>
                      <a:pt x="3388" y="479113"/>
                      <a:pt x="0" y="470934"/>
                      <a:pt x="0" y="462406"/>
                    </a:cubicBezTo>
                    <a:lnTo>
                      <a:pt x="0" y="32155"/>
                    </a:lnTo>
                    <a:cubicBezTo>
                      <a:pt x="0" y="23627"/>
                      <a:pt x="3388" y="15448"/>
                      <a:pt x="9418" y="9418"/>
                    </a:cubicBezTo>
                    <a:cubicBezTo>
                      <a:pt x="15448" y="3388"/>
                      <a:pt x="23627" y="0"/>
                      <a:pt x="321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2237445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519"/>
                  </a:lnSpc>
                </a:pPr>
                <a:r>
                  <a:rPr lang="en-US" b="true" sz="25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Apresenta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13065067" y="2787701"/>
            <a:ext cx="2701468" cy="756198"/>
            <a:chOff x="0" y="0"/>
            <a:chExt cx="3601957" cy="1008264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43070" y="0"/>
              <a:ext cx="3558887" cy="879044"/>
              <a:chOff x="0" y="0"/>
              <a:chExt cx="2002273" cy="49456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002273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02273">
                    <a:moveTo>
                      <a:pt x="35932" y="0"/>
                    </a:moveTo>
                    <a:lnTo>
                      <a:pt x="1966341" y="0"/>
                    </a:lnTo>
                    <a:cubicBezTo>
                      <a:pt x="1975871" y="0"/>
                      <a:pt x="1985010" y="3786"/>
                      <a:pt x="1991749" y="10524"/>
                    </a:cubicBezTo>
                    <a:cubicBezTo>
                      <a:pt x="1998487" y="17263"/>
                      <a:pt x="2002273" y="26402"/>
                      <a:pt x="2002273" y="35932"/>
                    </a:cubicBezTo>
                    <a:lnTo>
                      <a:pt x="2002273" y="458629"/>
                    </a:lnTo>
                    <a:cubicBezTo>
                      <a:pt x="2002273" y="478474"/>
                      <a:pt x="1986186" y="494561"/>
                      <a:pt x="1966341" y="494561"/>
                    </a:cubicBezTo>
                    <a:lnTo>
                      <a:pt x="35932" y="494561"/>
                    </a:lnTo>
                    <a:cubicBezTo>
                      <a:pt x="26402" y="494561"/>
                      <a:pt x="17263" y="490775"/>
                      <a:pt x="10524" y="484037"/>
                    </a:cubicBezTo>
                    <a:cubicBezTo>
                      <a:pt x="3786" y="477298"/>
                      <a:pt x="0" y="468159"/>
                      <a:pt x="0" y="458629"/>
                    </a:cubicBezTo>
                    <a:lnTo>
                      <a:pt x="0" y="35932"/>
                    </a:lnTo>
                    <a:cubicBezTo>
                      <a:pt x="0" y="26402"/>
                      <a:pt x="3786" y="17263"/>
                      <a:pt x="10524" y="10524"/>
                    </a:cubicBezTo>
                    <a:cubicBezTo>
                      <a:pt x="17263" y="3786"/>
                      <a:pt x="26402" y="0"/>
                      <a:pt x="3593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2002273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129219"/>
              <a:ext cx="3558887" cy="879044"/>
              <a:chOff x="0" y="0"/>
              <a:chExt cx="2002273" cy="49456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002273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02273">
                    <a:moveTo>
                      <a:pt x="35932" y="0"/>
                    </a:moveTo>
                    <a:lnTo>
                      <a:pt x="1966341" y="0"/>
                    </a:lnTo>
                    <a:cubicBezTo>
                      <a:pt x="1975871" y="0"/>
                      <a:pt x="1985010" y="3786"/>
                      <a:pt x="1991749" y="10524"/>
                    </a:cubicBezTo>
                    <a:cubicBezTo>
                      <a:pt x="1998487" y="17263"/>
                      <a:pt x="2002273" y="26402"/>
                      <a:pt x="2002273" y="35932"/>
                    </a:cubicBezTo>
                    <a:lnTo>
                      <a:pt x="2002273" y="458629"/>
                    </a:lnTo>
                    <a:cubicBezTo>
                      <a:pt x="2002273" y="478474"/>
                      <a:pt x="1986186" y="494561"/>
                      <a:pt x="1966341" y="494561"/>
                    </a:cubicBezTo>
                    <a:lnTo>
                      <a:pt x="35932" y="494561"/>
                    </a:lnTo>
                    <a:cubicBezTo>
                      <a:pt x="26402" y="494561"/>
                      <a:pt x="17263" y="490775"/>
                      <a:pt x="10524" y="484037"/>
                    </a:cubicBezTo>
                    <a:cubicBezTo>
                      <a:pt x="3786" y="477298"/>
                      <a:pt x="0" y="468159"/>
                      <a:pt x="0" y="458629"/>
                    </a:cubicBezTo>
                    <a:lnTo>
                      <a:pt x="0" y="35932"/>
                    </a:lnTo>
                    <a:cubicBezTo>
                      <a:pt x="0" y="26402"/>
                      <a:pt x="3786" y="17263"/>
                      <a:pt x="10524" y="10524"/>
                    </a:cubicBezTo>
                    <a:cubicBezTo>
                      <a:pt x="17263" y="3786"/>
                      <a:pt x="26402" y="0"/>
                      <a:pt x="359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2002273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519"/>
                  </a:lnSpc>
                </a:pPr>
                <a:r>
                  <a:rPr lang="en-US" b="true" sz="25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Premiação</a:t>
                </a: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5084739" y="5524500"/>
            <a:ext cx="3052847" cy="756198"/>
            <a:chOff x="0" y="0"/>
            <a:chExt cx="4070463" cy="100826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48672" y="0"/>
              <a:ext cx="4021791" cy="879044"/>
              <a:chOff x="0" y="0"/>
              <a:chExt cx="2262708" cy="49456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262708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262708">
                    <a:moveTo>
                      <a:pt x="31796" y="0"/>
                    </a:moveTo>
                    <a:lnTo>
                      <a:pt x="2230912" y="0"/>
                    </a:lnTo>
                    <a:cubicBezTo>
                      <a:pt x="2239345" y="0"/>
                      <a:pt x="2247433" y="3350"/>
                      <a:pt x="2253396" y="9313"/>
                    </a:cubicBezTo>
                    <a:cubicBezTo>
                      <a:pt x="2259358" y="15276"/>
                      <a:pt x="2262708" y="23363"/>
                      <a:pt x="2262708" y="31796"/>
                    </a:cubicBezTo>
                    <a:lnTo>
                      <a:pt x="2262708" y="462765"/>
                    </a:lnTo>
                    <a:cubicBezTo>
                      <a:pt x="2262708" y="471198"/>
                      <a:pt x="2259358" y="479285"/>
                      <a:pt x="2253396" y="485248"/>
                    </a:cubicBezTo>
                    <a:cubicBezTo>
                      <a:pt x="2247433" y="491211"/>
                      <a:pt x="2239345" y="494561"/>
                      <a:pt x="2230912" y="494561"/>
                    </a:cubicBezTo>
                    <a:lnTo>
                      <a:pt x="31796" y="494561"/>
                    </a:lnTo>
                    <a:cubicBezTo>
                      <a:pt x="23363" y="494561"/>
                      <a:pt x="15276" y="491211"/>
                      <a:pt x="9313" y="485248"/>
                    </a:cubicBezTo>
                    <a:cubicBezTo>
                      <a:pt x="3350" y="479285"/>
                      <a:pt x="0" y="471198"/>
                      <a:pt x="0" y="462765"/>
                    </a:cubicBezTo>
                    <a:lnTo>
                      <a:pt x="0" y="31796"/>
                    </a:lnTo>
                    <a:cubicBezTo>
                      <a:pt x="0" y="23363"/>
                      <a:pt x="3350" y="15276"/>
                      <a:pt x="9313" y="9313"/>
                    </a:cubicBezTo>
                    <a:cubicBezTo>
                      <a:pt x="15276" y="3350"/>
                      <a:pt x="23363" y="0"/>
                      <a:pt x="31796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2262708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29219"/>
              <a:ext cx="4021791" cy="879044"/>
              <a:chOff x="0" y="0"/>
              <a:chExt cx="2262708" cy="49456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262708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262708">
                    <a:moveTo>
                      <a:pt x="31796" y="0"/>
                    </a:moveTo>
                    <a:lnTo>
                      <a:pt x="2230912" y="0"/>
                    </a:lnTo>
                    <a:cubicBezTo>
                      <a:pt x="2239345" y="0"/>
                      <a:pt x="2247433" y="3350"/>
                      <a:pt x="2253396" y="9313"/>
                    </a:cubicBezTo>
                    <a:cubicBezTo>
                      <a:pt x="2259358" y="15276"/>
                      <a:pt x="2262708" y="23363"/>
                      <a:pt x="2262708" y="31796"/>
                    </a:cubicBezTo>
                    <a:lnTo>
                      <a:pt x="2262708" y="462765"/>
                    </a:lnTo>
                    <a:cubicBezTo>
                      <a:pt x="2262708" y="471198"/>
                      <a:pt x="2259358" y="479285"/>
                      <a:pt x="2253396" y="485248"/>
                    </a:cubicBezTo>
                    <a:cubicBezTo>
                      <a:pt x="2247433" y="491211"/>
                      <a:pt x="2239345" y="494561"/>
                      <a:pt x="2230912" y="494561"/>
                    </a:cubicBezTo>
                    <a:lnTo>
                      <a:pt x="31796" y="494561"/>
                    </a:lnTo>
                    <a:cubicBezTo>
                      <a:pt x="23363" y="494561"/>
                      <a:pt x="15276" y="491211"/>
                      <a:pt x="9313" y="485248"/>
                    </a:cubicBezTo>
                    <a:cubicBezTo>
                      <a:pt x="3350" y="479285"/>
                      <a:pt x="0" y="471198"/>
                      <a:pt x="0" y="462765"/>
                    </a:cubicBezTo>
                    <a:lnTo>
                      <a:pt x="0" y="31796"/>
                    </a:lnTo>
                    <a:cubicBezTo>
                      <a:pt x="0" y="23363"/>
                      <a:pt x="3350" y="15276"/>
                      <a:pt x="9313" y="9313"/>
                    </a:cubicBezTo>
                    <a:cubicBezTo>
                      <a:pt x="15276" y="3350"/>
                      <a:pt x="23363" y="0"/>
                      <a:pt x="317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262708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519"/>
                  </a:lnSpc>
                </a:pPr>
                <a:r>
                  <a:rPr lang="en-US" b="true" sz="25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Ocorre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3218298" y="5629275"/>
            <a:ext cx="2167077" cy="756198"/>
            <a:chOff x="0" y="0"/>
            <a:chExt cx="2889436" cy="1008264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34550" y="0"/>
              <a:ext cx="2854886" cy="879044"/>
              <a:chOff x="0" y="0"/>
              <a:chExt cx="1606194" cy="494561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1606194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129219"/>
              <a:ext cx="2854886" cy="879044"/>
              <a:chOff x="0" y="0"/>
              <a:chExt cx="1606194" cy="49456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57150"/>
                <a:ext cx="1606194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519"/>
                  </a:lnSpc>
                </a:pPr>
                <a:r>
                  <a:rPr lang="en-US" b="true" sz="25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Jogo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6509" y="709446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66509" y="709446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68586" y="2676820"/>
            <a:ext cx="2167077" cy="756198"/>
            <a:chOff x="0" y="0"/>
            <a:chExt cx="2889436" cy="100826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4550" y="0"/>
              <a:ext cx="2854886" cy="879044"/>
              <a:chOff x="0" y="0"/>
              <a:chExt cx="1606194" cy="4945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606194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29219"/>
              <a:ext cx="2854886" cy="879044"/>
              <a:chOff x="0" y="0"/>
              <a:chExt cx="1606194" cy="4945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06194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1606194">
                    <a:moveTo>
                      <a:pt x="44792" y="0"/>
                    </a:moveTo>
                    <a:lnTo>
                      <a:pt x="1561401" y="0"/>
                    </a:lnTo>
                    <a:cubicBezTo>
                      <a:pt x="1573281" y="0"/>
                      <a:pt x="1584674" y="4719"/>
                      <a:pt x="1593074" y="13119"/>
                    </a:cubicBezTo>
                    <a:cubicBezTo>
                      <a:pt x="1601474" y="21520"/>
                      <a:pt x="1606194" y="32913"/>
                      <a:pt x="1606194" y="44792"/>
                    </a:cubicBezTo>
                    <a:lnTo>
                      <a:pt x="1606194" y="449769"/>
                    </a:lnTo>
                    <a:cubicBezTo>
                      <a:pt x="1606194" y="474507"/>
                      <a:pt x="1586140" y="494561"/>
                      <a:pt x="1561401" y="494561"/>
                    </a:cubicBezTo>
                    <a:lnTo>
                      <a:pt x="44792" y="494561"/>
                    </a:lnTo>
                    <a:cubicBezTo>
                      <a:pt x="32913" y="494561"/>
                      <a:pt x="21520" y="489842"/>
                      <a:pt x="13119" y="481441"/>
                    </a:cubicBezTo>
                    <a:cubicBezTo>
                      <a:pt x="4719" y="473041"/>
                      <a:pt x="0" y="461648"/>
                      <a:pt x="0" y="449769"/>
                    </a:cubicBezTo>
                    <a:lnTo>
                      <a:pt x="0" y="44792"/>
                    </a:lnTo>
                    <a:cubicBezTo>
                      <a:pt x="0" y="32913"/>
                      <a:pt x="4719" y="21520"/>
                      <a:pt x="13119" y="13119"/>
                    </a:cubicBezTo>
                    <a:cubicBezTo>
                      <a:pt x="21520" y="4719"/>
                      <a:pt x="32913" y="0"/>
                      <a:pt x="447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606194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Pessoa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2266817" y="2676820"/>
            <a:ext cx="3636651" cy="756198"/>
            <a:chOff x="0" y="0"/>
            <a:chExt cx="4848868" cy="10082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Nacionalidade</a:t>
                </a: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028700" y="3701573"/>
            <a:ext cx="9074580" cy="5398611"/>
          </a:xfrm>
          <a:custGeom>
            <a:avLst/>
            <a:gdLst/>
            <a:ahLst/>
            <a:cxnLst/>
            <a:rect r="r" b="b" t="t" l="l"/>
            <a:pathLst>
              <a:path h="5398611" w="9074580">
                <a:moveTo>
                  <a:pt x="0" y="0"/>
                </a:moveTo>
                <a:lnTo>
                  <a:pt x="9074580" y="0"/>
                </a:lnTo>
                <a:lnTo>
                  <a:pt x="9074580" y="5398611"/>
                </a:lnTo>
                <a:lnTo>
                  <a:pt x="0" y="539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910985" y="3701573"/>
            <a:ext cx="6348315" cy="5398611"/>
          </a:xfrm>
          <a:custGeom>
            <a:avLst/>
            <a:gdLst/>
            <a:ahLst/>
            <a:cxnLst/>
            <a:rect r="r" b="b" t="t" l="l"/>
            <a:pathLst>
              <a:path h="5398611" w="6348315">
                <a:moveTo>
                  <a:pt x="0" y="0"/>
                </a:moveTo>
                <a:lnTo>
                  <a:pt x="6348315" y="0"/>
                </a:lnTo>
                <a:lnTo>
                  <a:pt x="6348315" y="5398611"/>
                </a:lnTo>
                <a:lnTo>
                  <a:pt x="0" y="539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135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493235" y="844728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POVOAMENTO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579214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476969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44315" y="2300576"/>
            <a:ext cx="2718167" cy="756198"/>
            <a:chOff x="0" y="0"/>
            <a:chExt cx="3624223" cy="100826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3336" y="0"/>
              <a:ext cx="3580887" cy="879044"/>
              <a:chOff x="0" y="0"/>
              <a:chExt cx="2014650" cy="4945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1465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14650">
                    <a:moveTo>
                      <a:pt x="35711" y="0"/>
                    </a:moveTo>
                    <a:lnTo>
                      <a:pt x="1978940" y="0"/>
                    </a:lnTo>
                    <a:cubicBezTo>
                      <a:pt x="1998662" y="0"/>
                      <a:pt x="2014650" y="15988"/>
                      <a:pt x="2014650" y="35711"/>
                    </a:cubicBezTo>
                    <a:lnTo>
                      <a:pt x="2014650" y="458850"/>
                    </a:lnTo>
                    <a:cubicBezTo>
                      <a:pt x="2014650" y="468321"/>
                      <a:pt x="2010888" y="477404"/>
                      <a:pt x="2004191" y="484101"/>
                    </a:cubicBezTo>
                    <a:cubicBezTo>
                      <a:pt x="1997494" y="490798"/>
                      <a:pt x="1988411" y="494561"/>
                      <a:pt x="1978940" y="494561"/>
                    </a:cubicBezTo>
                    <a:lnTo>
                      <a:pt x="35711" y="494561"/>
                    </a:lnTo>
                    <a:cubicBezTo>
                      <a:pt x="26240" y="494561"/>
                      <a:pt x="17157" y="490798"/>
                      <a:pt x="10459" y="484101"/>
                    </a:cubicBezTo>
                    <a:cubicBezTo>
                      <a:pt x="3762" y="477404"/>
                      <a:pt x="0" y="468321"/>
                      <a:pt x="0" y="458850"/>
                    </a:cubicBezTo>
                    <a:lnTo>
                      <a:pt x="0" y="35711"/>
                    </a:lnTo>
                    <a:cubicBezTo>
                      <a:pt x="0" y="26240"/>
                      <a:pt x="3762" y="17157"/>
                      <a:pt x="10459" y="10459"/>
                    </a:cubicBezTo>
                    <a:cubicBezTo>
                      <a:pt x="17157" y="3762"/>
                      <a:pt x="26240" y="0"/>
                      <a:pt x="35711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2014650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29219"/>
              <a:ext cx="3580887" cy="879044"/>
              <a:chOff x="0" y="0"/>
              <a:chExt cx="2014650" cy="4945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1465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14650">
                    <a:moveTo>
                      <a:pt x="35711" y="0"/>
                    </a:moveTo>
                    <a:lnTo>
                      <a:pt x="1978940" y="0"/>
                    </a:lnTo>
                    <a:cubicBezTo>
                      <a:pt x="1998662" y="0"/>
                      <a:pt x="2014650" y="15988"/>
                      <a:pt x="2014650" y="35711"/>
                    </a:cubicBezTo>
                    <a:lnTo>
                      <a:pt x="2014650" y="458850"/>
                    </a:lnTo>
                    <a:cubicBezTo>
                      <a:pt x="2014650" y="468321"/>
                      <a:pt x="2010888" y="477404"/>
                      <a:pt x="2004191" y="484101"/>
                    </a:cubicBezTo>
                    <a:cubicBezTo>
                      <a:pt x="1997494" y="490798"/>
                      <a:pt x="1988411" y="494561"/>
                      <a:pt x="1978940" y="494561"/>
                    </a:cubicBezTo>
                    <a:lnTo>
                      <a:pt x="35711" y="494561"/>
                    </a:lnTo>
                    <a:cubicBezTo>
                      <a:pt x="26240" y="494561"/>
                      <a:pt x="17157" y="490798"/>
                      <a:pt x="10459" y="484101"/>
                    </a:cubicBezTo>
                    <a:cubicBezTo>
                      <a:pt x="3762" y="477404"/>
                      <a:pt x="0" y="468321"/>
                      <a:pt x="0" y="458850"/>
                    </a:cubicBezTo>
                    <a:lnTo>
                      <a:pt x="0" y="35711"/>
                    </a:lnTo>
                    <a:cubicBezTo>
                      <a:pt x="0" y="26240"/>
                      <a:pt x="3762" y="17157"/>
                      <a:pt x="10459" y="10459"/>
                    </a:cubicBezTo>
                    <a:cubicBezTo>
                      <a:pt x="17157" y="3762"/>
                      <a:pt x="26240" y="0"/>
                      <a:pt x="35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014650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Coach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325674" y="6028257"/>
            <a:ext cx="3636651" cy="756198"/>
            <a:chOff x="0" y="0"/>
            <a:chExt cx="4848868" cy="10082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Equipe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3826468" y="2300576"/>
            <a:ext cx="3636651" cy="756198"/>
            <a:chOff x="0" y="0"/>
            <a:chExt cx="4848868" cy="10082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Caster</a:t>
                </a: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1028700" y="3285374"/>
            <a:ext cx="9232187" cy="2573951"/>
          </a:xfrm>
          <a:custGeom>
            <a:avLst/>
            <a:gdLst/>
            <a:ahLst/>
            <a:cxnLst/>
            <a:rect r="r" b="b" t="t" l="l"/>
            <a:pathLst>
              <a:path h="2573951" w="9232187">
                <a:moveTo>
                  <a:pt x="0" y="0"/>
                </a:moveTo>
                <a:lnTo>
                  <a:pt x="9232187" y="0"/>
                </a:lnTo>
                <a:lnTo>
                  <a:pt x="9232187" y="2573950"/>
                </a:lnTo>
                <a:lnTo>
                  <a:pt x="0" y="257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686565" y="3225707"/>
            <a:ext cx="7033668" cy="2573951"/>
          </a:xfrm>
          <a:custGeom>
            <a:avLst/>
            <a:gdLst/>
            <a:ahLst/>
            <a:cxnLst/>
            <a:rect r="r" b="b" t="t" l="l"/>
            <a:pathLst>
              <a:path h="2573951" w="7033668">
                <a:moveTo>
                  <a:pt x="0" y="0"/>
                </a:moveTo>
                <a:lnTo>
                  <a:pt x="7033668" y="0"/>
                </a:lnTo>
                <a:lnTo>
                  <a:pt x="7033668" y="2573950"/>
                </a:lnTo>
                <a:lnTo>
                  <a:pt x="0" y="257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204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906100" y="7232130"/>
            <a:ext cx="8475801" cy="2883107"/>
          </a:xfrm>
          <a:custGeom>
            <a:avLst/>
            <a:gdLst/>
            <a:ahLst/>
            <a:cxnLst/>
            <a:rect r="r" b="b" t="t" l="l"/>
            <a:pathLst>
              <a:path h="2883107" w="8475801">
                <a:moveTo>
                  <a:pt x="0" y="0"/>
                </a:moveTo>
                <a:lnTo>
                  <a:pt x="8475800" y="0"/>
                </a:lnTo>
                <a:lnTo>
                  <a:pt x="8475800" y="2883107"/>
                </a:lnTo>
                <a:lnTo>
                  <a:pt x="0" y="2883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493235" y="663374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POVOAMENTO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695453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593207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92290" y="2910976"/>
            <a:ext cx="3636651" cy="756198"/>
            <a:chOff x="0" y="0"/>
            <a:chExt cx="4848868" cy="100826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Jogador</a:t>
                </a: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296217" y="4286123"/>
            <a:ext cx="7628797" cy="3352693"/>
          </a:xfrm>
          <a:custGeom>
            <a:avLst/>
            <a:gdLst/>
            <a:ahLst/>
            <a:cxnLst/>
            <a:rect r="r" b="b" t="t" l="l"/>
            <a:pathLst>
              <a:path h="3352693" w="7628797">
                <a:moveTo>
                  <a:pt x="0" y="0"/>
                </a:moveTo>
                <a:lnTo>
                  <a:pt x="7628797" y="0"/>
                </a:lnTo>
                <a:lnTo>
                  <a:pt x="7628797" y="3352693"/>
                </a:lnTo>
                <a:lnTo>
                  <a:pt x="0" y="3352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58114" y="2910976"/>
            <a:ext cx="3636651" cy="756198"/>
            <a:chOff x="0" y="0"/>
            <a:chExt cx="4848868" cy="100826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Campeonato</a:t>
                </a:r>
              </a:p>
            </p:txBody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0350375" y="5163984"/>
            <a:ext cx="7252130" cy="1596972"/>
          </a:xfrm>
          <a:custGeom>
            <a:avLst/>
            <a:gdLst/>
            <a:ahLst/>
            <a:cxnLst/>
            <a:rect r="r" b="b" t="t" l="l"/>
            <a:pathLst>
              <a:path h="1596972" w="7252130">
                <a:moveTo>
                  <a:pt x="0" y="0"/>
                </a:moveTo>
                <a:lnTo>
                  <a:pt x="7252130" y="0"/>
                </a:lnTo>
                <a:lnTo>
                  <a:pt x="7252130" y="1596972"/>
                </a:lnTo>
                <a:lnTo>
                  <a:pt x="0" y="159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493235" y="779612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POVOAMENTO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579214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476969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14542" y="2700707"/>
            <a:ext cx="3636651" cy="756198"/>
            <a:chOff x="0" y="0"/>
            <a:chExt cx="4848868" cy="100826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Premiação</a:t>
                </a: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599657" y="3981824"/>
            <a:ext cx="9690991" cy="5166815"/>
          </a:xfrm>
          <a:custGeom>
            <a:avLst/>
            <a:gdLst/>
            <a:ahLst/>
            <a:cxnLst/>
            <a:rect r="r" b="b" t="t" l="l"/>
            <a:pathLst>
              <a:path h="5166815" w="9690991">
                <a:moveTo>
                  <a:pt x="0" y="0"/>
                </a:moveTo>
                <a:lnTo>
                  <a:pt x="9690991" y="0"/>
                </a:lnTo>
                <a:lnTo>
                  <a:pt x="9690991" y="5166815"/>
                </a:lnTo>
                <a:lnTo>
                  <a:pt x="0" y="516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19711" y="4718376"/>
            <a:ext cx="7135575" cy="3693710"/>
          </a:xfrm>
          <a:custGeom>
            <a:avLst/>
            <a:gdLst/>
            <a:ahLst/>
            <a:cxnLst/>
            <a:rect r="r" b="b" t="t" l="l"/>
            <a:pathLst>
              <a:path h="3693710" w="7135575">
                <a:moveTo>
                  <a:pt x="0" y="0"/>
                </a:moveTo>
                <a:lnTo>
                  <a:pt x="7135575" y="0"/>
                </a:lnTo>
                <a:lnTo>
                  <a:pt x="7135575" y="3693710"/>
                </a:lnTo>
                <a:lnTo>
                  <a:pt x="0" y="3693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93235" y="663374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POVOAMENTO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469173" y="2700707"/>
            <a:ext cx="3636651" cy="756198"/>
            <a:chOff x="0" y="0"/>
            <a:chExt cx="4848868" cy="100826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Apresenta</a:t>
                </a: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579214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476969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32949" y="6617436"/>
            <a:ext cx="2718167" cy="756198"/>
            <a:chOff x="0" y="0"/>
            <a:chExt cx="3624223" cy="100826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3336" y="0"/>
              <a:ext cx="3580887" cy="879044"/>
              <a:chOff x="0" y="0"/>
              <a:chExt cx="2014650" cy="4945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1465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14650">
                    <a:moveTo>
                      <a:pt x="35711" y="0"/>
                    </a:moveTo>
                    <a:lnTo>
                      <a:pt x="1978940" y="0"/>
                    </a:lnTo>
                    <a:cubicBezTo>
                      <a:pt x="1998662" y="0"/>
                      <a:pt x="2014650" y="15988"/>
                      <a:pt x="2014650" y="35711"/>
                    </a:cubicBezTo>
                    <a:lnTo>
                      <a:pt x="2014650" y="458850"/>
                    </a:lnTo>
                    <a:cubicBezTo>
                      <a:pt x="2014650" y="468321"/>
                      <a:pt x="2010888" y="477404"/>
                      <a:pt x="2004191" y="484101"/>
                    </a:cubicBezTo>
                    <a:cubicBezTo>
                      <a:pt x="1997494" y="490798"/>
                      <a:pt x="1988411" y="494561"/>
                      <a:pt x="1978940" y="494561"/>
                    </a:cubicBezTo>
                    <a:lnTo>
                      <a:pt x="35711" y="494561"/>
                    </a:lnTo>
                    <a:cubicBezTo>
                      <a:pt x="26240" y="494561"/>
                      <a:pt x="17157" y="490798"/>
                      <a:pt x="10459" y="484101"/>
                    </a:cubicBezTo>
                    <a:cubicBezTo>
                      <a:pt x="3762" y="477404"/>
                      <a:pt x="0" y="468321"/>
                      <a:pt x="0" y="458850"/>
                    </a:cubicBezTo>
                    <a:lnTo>
                      <a:pt x="0" y="35711"/>
                    </a:lnTo>
                    <a:cubicBezTo>
                      <a:pt x="0" y="26240"/>
                      <a:pt x="3762" y="17157"/>
                      <a:pt x="10459" y="10459"/>
                    </a:cubicBezTo>
                    <a:cubicBezTo>
                      <a:pt x="17157" y="3762"/>
                      <a:pt x="26240" y="0"/>
                      <a:pt x="35711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2014650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29219"/>
              <a:ext cx="3580887" cy="879044"/>
              <a:chOff x="0" y="0"/>
              <a:chExt cx="2014650" cy="4945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1465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014650">
                    <a:moveTo>
                      <a:pt x="35711" y="0"/>
                    </a:moveTo>
                    <a:lnTo>
                      <a:pt x="1978940" y="0"/>
                    </a:lnTo>
                    <a:cubicBezTo>
                      <a:pt x="1998662" y="0"/>
                      <a:pt x="2014650" y="15988"/>
                      <a:pt x="2014650" y="35711"/>
                    </a:cubicBezTo>
                    <a:lnTo>
                      <a:pt x="2014650" y="458850"/>
                    </a:lnTo>
                    <a:cubicBezTo>
                      <a:pt x="2014650" y="468321"/>
                      <a:pt x="2010888" y="477404"/>
                      <a:pt x="2004191" y="484101"/>
                    </a:cubicBezTo>
                    <a:cubicBezTo>
                      <a:pt x="1997494" y="490798"/>
                      <a:pt x="1988411" y="494561"/>
                      <a:pt x="1978940" y="494561"/>
                    </a:cubicBezTo>
                    <a:lnTo>
                      <a:pt x="35711" y="494561"/>
                    </a:lnTo>
                    <a:cubicBezTo>
                      <a:pt x="26240" y="494561"/>
                      <a:pt x="17157" y="490798"/>
                      <a:pt x="10459" y="484101"/>
                    </a:cubicBezTo>
                    <a:cubicBezTo>
                      <a:pt x="3762" y="477404"/>
                      <a:pt x="0" y="468321"/>
                      <a:pt x="0" y="458850"/>
                    </a:cubicBezTo>
                    <a:lnTo>
                      <a:pt x="0" y="35711"/>
                    </a:lnTo>
                    <a:cubicBezTo>
                      <a:pt x="0" y="26240"/>
                      <a:pt x="3762" y="17157"/>
                      <a:pt x="10459" y="10459"/>
                    </a:cubicBezTo>
                    <a:cubicBezTo>
                      <a:pt x="17157" y="3762"/>
                      <a:pt x="26240" y="0"/>
                      <a:pt x="35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014650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Pause</a:t>
                </a: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2706474" y="2678675"/>
            <a:ext cx="3636651" cy="756198"/>
            <a:chOff x="0" y="0"/>
            <a:chExt cx="4848868" cy="10082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Jogo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3261643" y="2678675"/>
            <a:ext cx="3636651" cy="756198"/>
            <a:chOff x="0" y="0"/>
            <a:chExt cx="4848868" cy="100826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57980" y="0"/>
              <a:ext cx="4790888" cy="879044"/>
              <a:chOff x="0" y="0"/>
              <a:chExt cx="2695412" cy="49456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2695412" cy="5136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29219"/>
              <a:ext cx="4790888" cy="879044"/>
              <a:chOff x="0" y="0"/>
              <a:chExt cx="2695412" cy="49456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695412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695412">
                    <a:moveTo>
                      <a:pt x="26692" y="0"/>
                    </a:moveTo>
                    <a:lnTo>
                      <a:pt x="2668720" y="0"/>
                    </a:lnTo>
                    <a:cubicBezTo>
                      <a:pt x="2683462" y="0"/>
                      <a:pt x="2695412" y="11950"/>
                      <a:pt x="2695412" y="26692"/>
                    </a:cubicBezTo>
                    <a:lnTo>
                      <a:pt x="2695412" y="467869"/>
                    </a:lnTo>
                    <a:cubicBezTo>
                      <a:pt x="2695412" y="482611"/>
                      <a:pt x="2683462" y="494561"/>
                      <a:pt x="2668720" y="494561"/>
                    </a:cubicBezTo>
                    <a:lnTo>
                      <a:pt x="26692" y="494561"/>
                    </a:lnTo>
                    <a:cubicBezTo>
                      <a:pt x="11950" y="494561"/>
                      <a:pt x="0" y="482611"/>
                      <a:pt x="0" y="467869"/>
                    </a:cubicBezTo>
                    <a:lnTo>
                      <a:pt x="0" y="26692"/>
                    </a:lnTo>
                    <a:cubicBezTo>
                      <a:pt x="0" y="11950"/>
                      <a:pt x="11950" y="0"/>
                      <a:pt x="266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695412" cy="551711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Ocorre</a:t>
                </a: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202664" y="4482918"/>
            <a:ext cx="9754609" cy="1321164"/>
          </a:xfrm>
          <a:custGeom>
            <a:avLst/>
            <a:gdLst/>
            <a:ahLst/>
            <a:cxnLst/>
            <a:rect r="r" b="b" t="t" l="l"/>
            <a:pathLst>
              <a:path h="1321164" w="9754609">
                <a:moveTo>
                  <a:pt x="0" y="0"/>
                </a:moveTo>
                <a:lnTo>
                  <a:pt x="9754609" y="0"/>
                </a:lnTo>
                <a:lnTo>
                  <a:pt x="9754609" y="1321164"/>
                </a:lnTo>
                <a:lnTo>
                  <a:pt x="0" y="1321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" r="-5273" b="-46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763201" y="7861265"/>
            <a:ext cx="10761598" cy="1782390"/>
          </a:xfrm>
          <a:custGeom>
            <a:avLst/>
            <a:gdLst/>
            <a:ahLst/>
            <a:cxnLst/>
            <a:rect r="r" b="b" t="t" l="l"/>
            <a:pathLst>
              <a:path h="1782390" w="10761598">
                <a:moveTo>
                  <a:pt x="0" y="0"/>
                </a:moveTo>
                <a:lnTo>
                  <a:pt x="10761598" y="0"/>
                </a:lnTo>
                <a:lnTo>
                  <a:pt x="10761598" y="1782389"/>
                </a:lnTo>
                <a:lnTo>
                  <a:pt x="0" y="1782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551117" y="3729161"/>
            <a:ext cx="7372895" cy="2828677"/>
          </a:xfrm>
          <a:custGeom>
            <a:avLst/>
            <a:gdLst/>
            <a:ahLst/>
            <a:cxnLst/>
            <a:rect r="r" b="b" t="t" l="l"/>
            <a:pathLst>
              <a:path h="2828677" w="7372895">
                <a:moveTo>
                  <a:pt x="0" y="0"/>
                </a:moveTo>
                <a:lnTo>
                  <a:pt x="7372894" y="0"/>
                </a:lnTo>
                <a:lnTo>
                  <a:pt x="7372894" y="2828678"/>
                </a:lnTo>
                <a:lnTo>
                  <a:pt x="0" y="2828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493235" y="663374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POVOAMENTO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114" y="811691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4013" y="709446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2705" y="895851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CONSULTAS SQL #1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16462" y="4035757"/>
            <a:ext cx="5455077" cy="5596600"/>
          </a:xfrm>
          <a:custGeom>
            <a:avLst/>
            <a:gdLst/>
            <a:ahLst/>
            <a:cxnLst/>
            <a:rect r="r" b="b" t="t" l="l"/>
            <a:pathLst>
              <a:path h="5596600" w="5455077">
                <a:moveTo>
                  <a:pt x="0" y="0"/>
                </a:moveTo>
                <a:lnTo>
                  <a:pt x="5455076" y="0"/>
                </a:lnTo>
                <a:lnTo>
                  <a:pt x="5455076" y="5596601"/>
                </a:lnTo>
                <a:lnTo>
                  <a:pt x="0" y="5596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45413" y="2625695"/>
            <a:ext cx="6997174" cy="1242882"/>
            <a:chOff x="0" y="0"/>
            <a:chExt cx="9329566" cy="165717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1557" y="0"/>
              <a:ext cx="9218009" cy="661160"/>
              <a:chOff x="0" y="0"/>
              <a:chExt cx="4741556" cy="3400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741556" cy="340087"/>
              </a:xfrm>
              <a:custGeom>
                <a:avLst/>
                <a:gdLst/>
                <a:ahLst/>
                <a:cxnLst/>
                <a:rect r="r" b="b" t="t" l="l"/>
                <a:pathLst>
                  <a:path h="340087" w="4741556">
                    <a:moveTo>
                      <a:pt x="15173" y="0"/>
                    </a:moveTo>
                    <a:lnTo>
                      <a:pt x="4726382" y="0"/>
                    </a:lnTo>
                    <a:cubicBezTo>
                      <a:pt x="4730407" y="0"/>
                      <a:pt x="4734266" y="1599"/>
                      <a:pt x="4737111" y="4444"/>
                    </a:cubicBezTo>
                    <a:cubicBezTo>
                      <a:pt x="4739957" y="7290"/>
                      <a:pt x="4741556" y="11149"/>
                      <a:pt x="4741556" y="15173"/>
                    </a:cubicBezTo>
                    <a:lnTo>
                      <a:pt x="4741556" y="324914"/>
                    </a:lnTo>
                    <a:cubicBezTo>
                      <a:pt x="4741556" y="328938"/>
                      <a:pt x="4739957" y="332797"/>
                      <a:pt x="4737111" y="335643"/>
                    </a:cubicBezTo>
                    <a:cubicBezTo>
                      <a:pt x="4734266" y="338488"/>
                      <a:pt x="4730407" y="340087"/>
                      <a:pt x="4726382" y="340087"/>
                    </a:cubicBezTo>
                    <a:lnTo>
                      <a:pt x="15173" y="340087"/>
                    </a:lnTo>
                    <a:cubicBezTo>
                      <a:pt x="11149" y="340087"/>
                      <a:pt x="7290" y="338488"/>
                      <a:pt x="4444" y="335643"/>
                    </a:cubicBezTo>
                    <a:cubicBezTo>
                      <a:pt x="1599" y="332797"/>
                      <a:pt x="0" y="328938"/>
                      <a:pt x="0" y="324914"/>
                    </a:cubicBezTo>
                    <a:lnTo>
                      <a:pt x="0" y="15173"/>
                    </a:lnTo>
                    <a:cubicBezTo>
                      <a:pt x="0" y="11149"/>
                      <a:pt x="1599" y="7290"/>
                      <a:pt x="4444" y="4444"/>
                    </a:cubicBezTo>
                    <a:cubicBezTo>
                      <a:pt x="7290" y="1599"/>
                      <a:pt x="11149" y="0"/>
                      <a:pt x="15173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4741556" cy="359137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5585"/>
              <a:ext cx="9218009" cy="1591592"/>
              <a:chOff x="0" y="0"/>
              <a:chExt cx="4741556" cy="81868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741556" cy="818682"/>
              </a:xfrm>
              <a:custGeom>
                <a:avLst/>
                <a:gdLst/>
                <a:ahLst/>
                <a:cxnLst/>
                <a:rect r="r" b="b" t="t" l="l"/>
                <a:pathLst>
                  <a:path h="818682" w="4741556">
                    <a:moveTo>
                      <a:pt x="15173" y="0"/>
                    </a:moveTo>
                    <a:lnTo>
                      <a:pt x="4726382" y="0"/>
                    </a:lnTo>
                    <a:cubicBezTo>
                      <a:pt x="4730407" y="0"/>
                      <a:pt x="4734266" y="1599"/>
                      <a:pt x="4737111" y="4444"/>
                    </a:cubicBezTo>
                    <a:cubicBezTo>
                      <a:pt x="4739957" y="7290"/>
                      <a:pt x="4741556" y="11149"/>
                      <a:pt x="4741556" y="15173"/>
                    </a:cubicBezTo>
                    <a:lnTo>
                      <a:pt x="4741556" y="803509"/>
                    </a:lnTo>
                    <a:cubicBezTo>
                      <a:pt x="4741556" y="811889"/>
                      <a:pt x="4734762" y="818682"/>
                      <a:pt x="4726382" y="818682"/>
                    </a:cubicBezTo>
                    <a:lnTo>
                      <a:pt x="15173" y="818682"/>
                    </a:lnTo>
                    <a:cubicBezTo>
                      <a:pt x="11149" y="818682"/>
                      <a:pt x="7290" y="817084"/>
                      <a:pt x="4444" y="814238"/>
                    </a:cubicBezTo>
                    <a:cubicBezTo>
                      <a:pt x="1599" y="811393"/>
                      <a:pt x="0" y="807533"/>
                      <a:pt x="0" y="803509"/>
                    </a:cubicBezTo>
                    <a:lnTo>
                      <a:pt x="0" y="15173"/>
                    </a:lnTo>
                    <a:cubicBezTo>
                      <a:pt x="0" y="11149"/>
                      <a:pt x="1599" y="7290"/>
                      <a:pt x="4444" y="4444"/>
                    </a:cubicBezTo>
                    <a:cubicBezTo>
                      <a:pt x="7290" y="1599"/>
                      <a:pt x="11149" y="0"/>
                      <a:pt x="151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4741556" cy="875832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Identifica os MVPs dos Campeonatos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04030" y="2671611"/>
            <a:ext cx="10936606" cy="6684432"/>
            <a:chOff x="0" y="0"/>
            <a:chExt cx="1367148" cy="835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7149" cy="835599"/>
            </a:xfrm>
            <a:custGeom>
              <a:avLst/>
              <a:gdLst/>
              <a:ahLst/>
              <a:cxnLst/>
              <a:rect r="r" b="b" t="t" l="l"/>
              <a:pathLst>
                <a:path h="835599" w="1367149">
                  <a:moveTo>
                    <a:pt x="35395" y="0"/>
                  </a:moveTo>
                  <a:lnTo>
                    <a:pt x="1331754" y="0"/>
                  </a:lnTo>
                  <a:cubicBezTo>
                    <a:pt x="1341141" y="0"/>
                    <a:pt x="1350144" y="3729"/>
                    <a:pt x="1356782" y="10367"/>
                  </a:cubicBezTo>
                  <a:cubicBezTo>
                    <a:pt x="1363419" y="17005"/>
                    <a:pt x="1367149" y="26007"/>
                    <a:pt x="1367149" y="35395"/>
                  </a:cubicBezTo>
                  <a:lnTo>
                    <a:pt x="1367149" y="800204"/>
                  </a:lnTo>
                  <a:cubicBezTo>
                    <a:pt x="1367149" y="809591"/>
                    <a:pt x="1363419" y="818594"/>
                    <a:pt x="1356782" y="825232"/>
                  </a:cubicBezTo>
                  <a:cubicBezTo>
                    <a:pt x="1350144" y="831869"/>
                    <a:pt x="1341141" y="835599"/>
                    <a:pt x="1331754" y="835599"/>
                  </a:cubicBezTo>
                  <a:lnTo>
                    <a:pt x="35395" y="835599"/>
                  </a:lnTo>
                  <a:cubicBezTo>
                    <a:pt x="26007" y="835599"/>
                    <a:pt x="17005" y="831869"/>
                    <a:pt x="10367" y="825232"/>
                  </a:cubicBezTo>
                  <a:cubicBezTo>
                    <a:pt x="3729" y="818594"/>
                    <a:pt x="0" y="809591"/>
                    <a:pt x="0" y="800204"/>
                  </a:cubicBezTo>
                  <a:lnTo>
                    <a:pt x="0" y="35395"/>
                  </a:lnTo>
                  <a:cubicBezTo>
                    <a:pt x="0" y="26007"/>
                    <a:pt x="3729" y="17005"/>
                    <a:pt x="10367" y="10367"/>
                  </a:cubicBezTo>
                  <a:cubicBezTo>
                    <a:pt x="17005" y="3729"/>
                    <a:pt x="26007" y="0"/>
                    <a:pt x="35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367148" cy="8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90485" y="2159142"/>
            <a:ext cx="10936606" cy="6732128"/>
            <a:chOff x="0" y="0"/>
            <a:chExt cx="1367148" cy="84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7149" cy="841561"/>
            </a:xfrm>
            <a:custGeom>
              <a:avLst/>
              <a:gdLst/>
              <a:ahLst/>
              <a:cxnLst/>
              <a:rect r="r" b="b" t="t" l="l"/>
              <a:pathLst>
                <a:path h="841561" w="1367149">
                  <a:moveTo>
                    <a:pt x="35395" y="0"/>
                  </a:moveTo>
                  <a:lnTo>
                    <a:pt x="1331754" y="0"/>
                  </a:lnTo>
                  <a:cubicBezTo>
                    <a:pt x="1341141" y="0"/>
                    <a:pt x="1350144" y="3729"/>
                    <a:pt x="1356782" y="10367"/>
                  </a:cubicBezTo>
                  <a:cubicBezTo>
                    <a:pt x="1363419" y="17005"/>
                    <a:pt x="1367149" y="26007"/>
                    <a:pt x="1367149" y="35395"/>
                  </a:cubicBezTo>
                  <a:lnTo>
                    <a:pt x="1367149" y="806166"/>
                  </a:lnTo>
                  <a:cubicBezTo>
                    <a:pt x="1367149" y="815553"/>
                    <a:pt x="1363419" y="824556"/>
                    <a:pt x="1356782" y="831194"/>
                  </a:cubicBezTo>
                  <a:cubicBezTo>
                    <a:pt x="1350144" y="837832"/>
                    <a:pt x="1341141" y="841561"/>
                    <a:pt x="1331754" y="841561"/>
                  </a:cubicBezTo>
                  <a:lnTo>
                    <a:pt x="35395" y="841561"/>
                  </a:lnTo>
                  <a:cubicBezTo>
                    <a:pt x="26007" y="841561"/>
                    <a:pt x="17005" y="837832"/>
                    <a:pt x="10367" y="831194"/>
                  </a:cubicBezTo>
                  <a:cubicBezTo>
                    <a:pt x="3729" y="824556"/>
                    <a:pt x="0" y="815553"/>
                    <a:pt x="0" y="806166"/>
                  </a:cubicBezTo>
                  <a:lnTo>
                    <a:pt x="0" y="35395"/>
                  </a:lnTo>
                  <a:cubicBezTo>
                    <a:pt x="0" y="26007"/>
                    <a:pt x="3729" y="17005"/>
                    <a:pt x="10367" y="10367"/>
                  </a:cubicBezTo>
                  <a:cubicBezTo>
                    <a:pt x="17005" y="3729"/>
                    <a:pt x="26007" y="0"/>
                    <a:pt x="3539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367148" cy="84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07858">
            <a:off x="1175741" y="1645203"/>
            <a:ext cx="6377225" cy="2002101"/>
            <a:chOff x="0" y="0"/>
            <a:chExt cx="1575308" cy="4945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5308" cy="494561"/>
            </a:xfrm>
            <a:custGeom>
              <a:avLst/>
              <a:gdLst/>
              <a:ahLst/>
              <a:cxnLst/>
              <a:rect r="r" b="b" t="t" l="l"/>
              <a:pathLst>
                <a:path h="494561" w="1575308">
                  <a:moveTo>
                    <a:pt x="62294" y="0"/>
                  </a:moveTo>
                  <a:lnTo>
                    <a:pt x="1513014" y="0"/>
                  </a:lnTo>
                  <a:cubicBezTo>
                    <a:pt x="1547418" y="0"/>
                    <a:pt x="1575308" y="27890"/>
                    <a:pt x="1575308" y="62294"/>
                  </a:cubicBezTo>
                  <a:lnTo>
                    <a:pt x="1575308" y="432267"/>
                  </a:lnTo>
                  <a:cubicBezTo>
                    <a:pt x="1575308" y="466671"/>
                    <a:pt x="1547418" y="494561"/>
                    <a:pt x="1513014" y="494561"/>
                  </a:cubicBezTo>
                  <a:lnTo>
                    <a:pt x="62294" y="494561"/>
                  </a:lnTo>
                  <a:cubicBezTo>
                    <a:pt x="27890" y="494561"/>
                    <a:pt x="0" y="466671"/>
                    <a:pt x="0" y="432267"/>
                  </a:cubicBezTo>
                  <a:lnTo>
                    <a:pt x="0" y="62294"/>
                  </a:lnTo>
                  <a:cubicBezTo>
                    <a:pt x="0" y="27890"/>
                    <a:pt x="27890" y="0"/>
                    <a:pt x="62294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75308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07858">
            <a:off x="1131298" y="1467301"/>
            <a:ext cx="6421757" cy="2002101"/>
            <a:chOff x="0" y="0"/>
            <a:chExt cx="1586308" cy="494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6308" cy="494561"/>
            </a:xfrm>
            <a:custGeom>
              <a:avLst/>
              <a:gdLst/>
              <a:ahLst/>
              <a:cxnLst/>
              <a:rect r="r" b="b" t="t" l="l"/>
              <a:pathLst>
                <a:path h="494561" w="1586308">
                  <a:moveTo>
                    <a:pt x="36167" y="0"/>
                  </a:moveTo>
                  <a:lnTo>
                    <a:pt x="1550141" y="0"/>
                  </a:lnTo>
                  <a:cubicBezTo>
                    <a:pt x="1570116" y="0"/>
                    <a:pt x="1586308" y="16193"/>
                    <a:pt x="1586308" y="36167"/>
                  </a:cubicBezTo>
                  <a:lnTo>
                    <a:pt x="1586308" y="458394"/>
                  </a:lnTo>
                  <a:cubicBezTo>
                    <a:pt x="1586308" y="478368"/>
                    <a:pt x="1570116" y="494561"/>
                    <a:pt x="1550141" y="494561"/>
                  </a:cubicBezTo>
                  <a:lnTo>
                    <a:pt x="36167" y="494561"/>
                  </a:lnTo>
                  <a:cubicBezTo>
                    <a:pt x="16193" y="494561"/>
                    <a:pt x="0" y="478368"/>
                    <a:pt x="0" y="458394"/>
                  </a:cubicBezTo>
                  <a:lnTo>
                    <a:pt x="0" y="36167"/>
                  </a:lnTo>
                  <a:cubicBezTo>
                    <a:pt x="0" y="16193"/>
                    <a:pt x="16193" y="0"/>
                    <a:pt x="36167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86308" cy="51361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315592">
            <a:off x="6883897" y="2749213"/>
            <a:ext cx="1796059" cy="1107025"/>
          </a:xfrm>
          <a:custGeom>
            <a:avLst/>
            <a:gdLst/>
            <a:ahLst/>
            <a:cxnLst/>
            <a:rect r="r" b="b" t="t" l="l"/>
            <a:pathLst>
              <a:path h="1107025" w="1796059">
                <a:moveTo>
                  <a:pt x="0" y="0"/>
                </a:moveTo>
                <a:lnTo>
                  <a:pt x="1796059" y="0"/>
                </a:lnTo>
                <a:lnTo>
                  <a:pt x="1796059" y="1107026"/>
                </a:lnTo>
                <a:lnTo>
                  <a:pt x="0" y="110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28020" y="4383908"/>
            <a:ext cx="1798897" cy="948509"/>
          </a:xfrm>
          <a:custGeom>
            <a:avLst/>
            <a:gdLst/>
            <a:ahLst/>
            <a:cxnLst/>
            <a:rect r="r" b="b" t="t" l="l"/>
            <a:pathLst>
              <a:path h="948509" w="1798897">
                <a:moveTo>
                  <a:pt x="0" y="0"/>
                </a:moveTo>
                <a:lnTo>
                  <a:pt x="1798897" y="0"/>
                </a:lnTo>
                <a:lnTo>
                  <a:pt x="1798897" y="948509"/>
                </a:lnTo>
                <a:lnTo>
                  <a:pt x="0" y="94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112437" y="4383908"/>
            <a:ext cx="1798897" cy="948509"/>
          </a:xfrm>
          <a:custGeom>
            <a:avLst/>
            <a:gdLst/>
            <a:ahLst/>
            <a:cxnLst/>
            <a:rect r="r" b="b" t="t" l="l"/>
            <a:pathLst>
              <a:path h="948509" w="1798897">
                <a:moveTo>
                  <a:pt x="0" y="0"/>
                </a:moveTo>
                <a:lnTo>
                  <a:pt x="1798897" y="0"/>
                </a:lnTo>
                <a:lnTo>
                  <a:pt x="1798897" y="948509"/>
                </a:lnTo>
                <a:lnTo>
                  <a:pt x="0" y="94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898655" y="6600118"/>
            <a:ext cx="1798897" cy="948509"/>
          </a:xfrm>
          <a:custGeom>
            <a:avLst/>
            <a:gdLst/>
            <a:ahLst/>
            <a:cxnLst/>
            <a:rect r="r" b="b" t="t" l="l"/>
            <a:pathLst>
              <a:path h="948509" w="1798897">
                <a:moveTo>
                  <a:pt x="0" y="0"/>
                </a:moveTo>
                <a:lnTo>
                  <a:pt x="1798897" y="0"/>
                </a:lnTo>
                <a:lnTo>
                  <a:pt x="1798897" y="948509"/>
                </a:lnTo>
                <a:lnTo>
                  <a:pt x="0" y="94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112437" y="6551301"/>
            <a:ext cx="1798897" cy="948509"/>
          </a:xfrm>
          <a:custGeom>
            <a:avLst/>
            <a:gdLst/>
            <a:ahLst/>
            <a:cxnLst/>
            <a:rect r="r" b="b" t="t" l="l"/>
            <a:pathLst>
              <a:path h="948509" w="1798897">
                <a:moveTo>
                  <a:pt x="0" y="0"/>
                </a:moveTo>
                <a:lnTo>
                  <a:pt x="1798897" y="0"/>
                </a:lnTo>
                <a:lnTo>
                  <a:pt x="1798897" y="948509"/>
                </a:lnTo>
                <a:lnTo>
                  <a:pt x="0" y="94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3332706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0"/>
                </a:lnTo>
                <a:lnTo>
                  <a:pt x="0" y="1079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528623" y="8569289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01788" y="1157804"/>
            <a:ext cx="2002676" cy="2002676"/>
          </a:xfrm>
          <a:custGeom>
            <a:avLst/>
            <a:gdLst/>
            <a:ahLst/>
            <a:cxnLst/>
            <a:rect r="r" b="b" t="t" l="l"/>
            <a:pathLst>
              <a:path h="2002676" w="2002676">
                <a:moveTo>
                  <a:pt x="0" y="0"/>
                </a:moveTo>
                <a:lnTo>
                  <a:pt x="2002676" y="0"/>
                </a:lnTo>
                <a:lnTo>
                  <a:pt x="2002676" y="2002676"/>
                </a:lnTo>
                <a:lnTo>
                  <a:pt x="0" y="20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52987" y="4440082"/>
            <a:ext cx="703418" cy="703418"/>
          </a:xfrm>
          <a:custGeom>
            <a:avLst/>
            <a:gdLst/>
            <a:ahLst/>
            <a:cxnLst/>
            <a:rect r="r" b="b" t="t" l="l"/>
            <a:pathLst>
              <a:path h="703418" w="703418">
                <a:moveTo>
                  <a:pt x="0" y="0"/>
                </a:moveTo>
                <a:lnTo>
                  <a:pt x="703418" y="0"/>
                </a:lnTo>
                <a:lnTo>
                  <a:pt x="703418" y="703418"/>
                </a:lnTo>
                <a:lnTo>
                  <a:pt x="0" y="703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58100" y="4407050"/>
            <a:ext cx="1547860" cy="7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4179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79057" y="6630641"/>
            <a:ext cx="1547860" cy="7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4179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58100" y="6574443"/>
            <a:ext cx="1547860" cy="7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4179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04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952987" y="6625030"/>
            <a:ext cx="703418" cy="703418"/>
          </a:xfrm>
          <a:custGeom>
            <a:avLst/>
            <a:gdLst/>
            <a:ahLst/>
            <a:cxnLst/>
            <a:rect r="r" b="b" t="t" l="l"/>
            <a:pathLst>
              <a:path h="703418" w="703418">
                <a:moveTo>
                  <a:pt x="0" y="0"/>
                </a:moveTo>
                <a:lnTo>
                  <a:pt x="703418" y="0"/>
                </a:lnTo>
                <a:lnTo>
                  <a:pt x="703418" y="703418"/>
                </a:lnTo>
                <a:lnTo>
                  <a:pt x="0" y="703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132030" y="4440082"/>
            <a:ext cx="703418" cy="703418"/>
          </a:xfrm>
          <a:custGeom>
            <a:avLst/>
            <a:gdLst/>
            <a:ahLst/>
            <a:cxnLst/>
            <a:rect r="r" b="b" t="t" l="l"/>
            <a:pathLst>
              <a:path h="703418" w="703418">
                <a:moveTo>
                  <a:pt x="0" y="0"/>
                </a:moveTo>
                <a:lnTo>
                  <a:pt x="703418" y="0"/>
                </a:lnTo>
                <a:lnTo>
                  <a:pt x="703418" y="703418"/>
                </a:lnTo>
                <a:lnTo>
                  <a:pt x="0" y="703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132030" y="6600118"/>
            <a:ext cx="703418" cy="703418"/>
          </a:xfrm>
          <a:custGeom>
            <a:avLst/>
            <a:gdLst/>
            <a:ahLst/>
            <a:cxnLst/>
            <a:rect r="r" b="b" t="t" l="l"/>
            <a:pathLst>
              <a:path h="703418" w="703418">
                <a:moveTo>
                  <a:pt x="0" y="0"/>
                </a:moveTo>
                <a:lnTo>
                  <a:pt x="703418" y="0"/>
                </a:lnTo>
                <a:lnTo>
                  <a:pt x="703418" y="703418"/>
                </a:lnTo>
                <a:lnTo>
                  <a:pt x="0" y="703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-307858">
            <a:off x="622660" y="1569080"/>
            <a:ext cx="7408535" cy="161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21"/>
              </a:lnSpc>
            </a:pPr>
            <a:r>
              <a:rPr lang="en-US" sz="9444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SUMÁRIO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27309" y="4354706"/>
            <a:ext cx="3184736" cy="98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Introdução ao mini-mundo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16109" y="4521893"/>
            <a:ext cx="3106181" cy="48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Modelo Lógico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827309" y="6804474"/>
            <a:ext cx="2450007" cy="48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Modelo 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53119" y="6763038"/>
            <a:ext cx="2450007" cy="48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SQL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79057" y="4455866"/>
            <a:ext cx="1547860" cy="71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</a:pPr>
            <a:r>
              <a:rPr lang="en-US" sz="4179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28020" y="5356790"/>
            <a:ext cx="3184736" cy="29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1738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Pág 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550155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447910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93235" y="634315"/>
            <a:ext cx="13301531" cy="24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CONSULTAS SQL #2</a:t>
            </a:r>
          </a:p>
          <a:p>
            <a:pPr algn="ctr">
              <a:lnSpc>
                <a:spcPts val="979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387947" y="3064029"/>
            <a:ext cx="6997174" cy="769737"/>
            <a:chOff x="0" y="0"/>
            <a:chExt cx="9329566" cy="102631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11557" y="0"/>
              <a:ext cx="9218009" cy="661160"/>
              <a:chOff x="0" y="0"/>
              <a:chExt cx="4741556" cy="34008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741556" cy="340087"/>
              </a:xfrm>
              <a:custGeom>
                <a:avLst/>
                <a:gdLst/>
                <a:ahLst/>
                <a:cxnLst/>
                <a:rect r="r" b="b" t="t" l="l"/>
                <a:pathLst>
                  <a:path h="340087" w="4741556">
                    <a:moveTo>
                      <a:pt x="15173" y="0"/>
                    </a:moveTo>
                    <a:lnTo>
                      <a:pt x="4726382" y="0"/>
                    </a:lnTo>
                    <a:cubicBezTo>
                      <a:pt x="4730407" y="0"/>
                      <a:pt x="4734266" y="1599"/>
                      <a:pt x="4737111" y="4444"/>
                    </a:cubicBezTo>
                    <a:cubicBezTo>
                      <a:pt x="4739957" y="7290"/>
                      <a:pt x="4741556" y="11149"/>
                      <a:pt x="4741556" y="15173"/>
                    </a:cubicBezTo>
                    <a:lnTo>
                      <a:pt x="4741556" y="324914"/>
                    </a:lnTo>
                    <a:cubicBezTo>
                      <a:pt x="4741556" y="328938"/>
                      <a:pt x="4739957" y="332797"/>
                      <a:pt x="4737111" y="335643"/>
                    </a:cubicBezTo>
                    <a:cubicBezTo>
                      <a:pt x="4734266" y="338488"/>
                      <a:pt x="4730407" y="340087"/>
                      <a:pt x="4726382" y="340087"/>
                    </a:cubicBezTo>
                    <a:lnTo>
                      <a:pt x="15173" y="340087"/>
                    </a:lnTo>
                    <a:cubicBezTo>
                      <a:pt x="11149" y="340087"/>
                      <a:pt x="7290" y="338488"/>
                      <a:pt x="4444" y="335643"/>
                    </a:cubicBezTo>
                    <a:cubicBezTo>
                      <a:pt x="1599" y="332797"/>
                      <a:pt x="0" y="328938"/>
                      <a:pt x="0" y="324914"/>
                    </a:cubicBezTo>
                    <a:lnTo>
                      <a:pt x="0" y="15173"/>
                    </a:lnTo>
                    <a:cubicBezTo>
                      <a:pt x="0" y="11149"/>
                      <a:pt x="1599" y="7290"/>
                      <a:pt x="4444" y="4444"/>
                    </a:cubicBezTo>
                    <a:cubicBezTo>
                      <a:pt x="7290" y="1599"/>
                      <a:pt x="11149" y="0"/>
                      <a:pt x="15173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741556" cy="359137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65585"/>
              <a:ext cx="9218009" cy="960731"/>
              <a:chOff x="0" y="0"/>
              <a:chExt cx="4741556" cy="4941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741556" cy="494180"/>
              </a:xfrm>
              <a:custGeom>
                <a:avLst/>
                <a:gdLst/>
                <a:ahLst/>
                <a:cxnLst/>
                <a:rect r="r" b="b" t="t" l="l"/>
                <a:pathLst>
                  <a:path h="494180" w="4741556">
                    <a:moveTo>
                      <a:pt x="15173" y="0"/>
                    </a:moveTo>
                    <a:lnTo>
                      <a:pt x="4726382" y="0"/>
                    </a:lnTo>
                    <a:cubicBezTo>
                      <a:pt x="4730407" y="0"/>
                      <a:pt x="4734266" y="1599"/>
                      <a:pt x="4737111" y="4444"/>
                    </a:cubicBezTo>
                    <a:cubicBezTo>
                      <a:pt x="4739957" y="7290"/>
                      <a:pt x="4741556" y="11149"/>
                      <a:pt x="4741556" y="15173"/>
                    </a:cubicBezTo>
                    <a:lnTo>
                      <a:pt x="4741556" y="479007"/>
                    </a:lnTo>
                    <a:cubicBezTo>
                      <a:pt x="4741556" y="487387"/>
                      <a:pt x="4734762" y="494180"/>
                      <a:pt x="4726382" y="494180"/>
                    </a:cubicBezTo>
                    <a:lnTo>
                      <a:pt x="15173" y="494180"/>
                    </a:lnTo>
                    <a:cubicBezTo>
                      <a:pt x="11149" y="494180"/>
                      <a:pt x="7290" y="492582"/>
                      <a:pt x="4444" y="489736"/>
                    </a:cubicBezTo>
                    <a:cubicBezTo>
                      <a:pt x="1599" y="486891"/>
                      <a:pt x="0" y="483031"/>
                      <a:pt x="0" y="479007"/>
                    </a:cubicBezTo>
                    <a:lnTo>
                      <a:pt x="0" y="15173"/>
                    </a:lnTo>
                    <a:cubicBezTo>
                      <a:pt x="0" y="11149"/>
                      <a:pt x="1599" y="7290"/>
                      <a:pt x="4444" y="4444"/>
                    </a:cubicBezTo>
                    <a:cubicBezTo>
                      <a:pt x="7290" y="1599"/>
                      <a:pt x="11149" y="0"/>
                      <a:pt x="151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4741556" cy="551330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Salário superior à Média</a:t>
                </a: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843339" y="5143500"/>
            <a:ext cx="9089215" cy="2864694"/>
          </a:xfrm>
          <a:custGeom>
            <a:avLst/>
            <a:gdLst/>
            <a:ahLst/>
            <a:cxnLst/>
            <a:rect r="r" b="b" t="t" l="l"/>
            <a:pathLst>
              <a:path h="2864694" w="9089215">
                <a:moveTo>
                  <a:pt x="0" y="0"/>
                </a:moveTo>
                <a:lnTo>
                  <a:pt x="9089215" y="0"/>
                </a:lnTo>
                <a:lnTo>
                  <a:pt x="9089215" y="2864694"/>
                </a:lnTo>
                <a:lnTo>
                  <a:pt x="0" y="2864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29525" y="4291845"/>
            <a:ext cx="5818605" cy="5552307"/>
          </a:xfrm>
          <a:custGeom>
            <a:avLst/>
            <a:gdLst/>
            <a:ahLst/>
            <a:cxnLst/>
            <a:rect r="r" b="b" t="t" l="l"/>
            <a:pathLst>
              <a:path h="5552307" w="5818605">
                <a:moveTo>
                  <a:pt x="0" y="0"/>
                </a:moveTo>
                <a:lnTo>
                  <a:pt x="5818605" y="0"/>
                </a:lnTo>
                <a:lnTo>
                  <a:pt x="5818605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550155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447910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93235" y="634315"/>
            <a:ext cx="13301531" cy="24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CONSULTAS SQL #3</a:t>
            </a:r>
          </a:p>
          <a:p>
            <a:pPr algn="ctr">
              <a:lnSpc>
                <a:spcPts val="979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3692864" y="2542379"/>
            <a:ext cx="11754621" cy="1312527"/>
            <a:chOff x="0" y="0"/>
            <a:chExt cx="15672828" cy="175003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87406" y="0"/>
              <a:ext cx="15485422" cy="586561"/>
              <a:chOff x="0" y="0"/>
              <a:chExt cx="7965385" cy="30171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65385" cy="301715"/>
              </a:xfrm>
              <a:custGeom>
                <a:avLst/>
                <a:gdLst/>
                <a:ahLst/>
                <a:cxnLst/>
                <a:rect r="r" b="b" t="t" l="l"/>
                <a:pathLst>
                  <a:path h="301715" w="7965385">
                    <a:moveTo>
                      <a:pt x="9032" y="0"/>
                    </a:moveTo>
                    <a:lnTo>
                      <a:pt x="7956353" y="0"/>
                    </a:lnTo>
                    <a:cubicBezTo>
                      <a:pt x="7958748" y="0"/>
                      <a:pt x="7961046" y="952"/>
                      <a:pt x="7962740" y="2645"/>
                    </a:cubicBezTo>
                    <a:cubicBezTo>
                      <a:pt x="7964433" y="4339"/>
                      <a:pt x="7965385" y="6637"/>
                      <a:pt x="7965385" y="9032"/>
                    </a:cubicBezTo>
                    <a:lnTo>
                      <a:pt x="7965385" y="292683"/>
                    </a:lnTo>
                    <a:cubicBezTo>
                      <a:pt x="7965385" y="297671"/>
                      <a:pt x="7961341" y="301715"/>
                      <a:pt x="7956353" y="301715"/>
                    </a:cubicBezTo>
                    <a:lnTo>
                      <a:pt x="9032" y="301715"/>
                    </a:lnTo>
                    <a:cubicBezTo>
                      <a:pt x="6637" y="301715"/>
                      <a:pt x="4339" y="300763"/>
                      <a:pt x="2645" y="299069"/>
                    </a:cubicBezTo>
                    <a:cubicBezTo>
                      <a:pt x="952" y="297375"/>
                      <a:pt x="0" y="295078"/>
                      <a:pt x="0" y="292683"/>
                    </a:cubicBezTo>
                    <a:lnTo>
                      <a:pt x="0" y="9032"/>
                    </a:lnTo>
                    <a:cubicBezTo>
                      <a:pt x="0" y="6637"/>
                      <a:pt x="952" y="4339"/>
                      <a:pt x="2645" y="2645"/>
                    </a:cubicBezTo>
                    <a:cubicBezTo>
                      <a:pt x="4339" y="952"/>
                      <a:pt x="6637" y="0"/>
                      <a:pt x="9032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7965385" cy="320765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58445"/>
              <a:ext cx="15485422" cy="1591592"/>
              <a:chOff x="0" y="0"/>
              <a:chExt cx="7965385" cy="81868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965385" cy="818682"/>
              </a:xfrm>
              <a:custGeom>
                <a:avLst/>
                <a:gdLst/>
                <a:ahLst/>
                <a:cxnLst/>
                <a:rect r="r" b="b" t="t" l="l"/>
                <a:pathLst>
                  <a:path h="818682" w="7965385">
                    <a:moveTo>
                      <a:pt x="9032" y="0"/>
                    </a:moveTo>
                    <a:lnTo>
                      <a:pt x="7956353" y="0"/>
                    </a:lnTo>
                    <a:cubicBezTo>
                      <a:pt x="7958748" y="0"/>
                      <a:pt x="7961046" y="952"/>
                      <a:pt x="7962740" y="2645"/>
                    </a:cubicBezTo>
                    <a:cubicBezTo>
                      <a:pt x="7964433" y="4339"/>
                      <a:pt x="7965385" y="6637"/>
                      <a:pt x="7965385" y="9032"/>
                    </a:cubicBezTo>
                    <a:lnTo>
                      <a:pt x="7965385" y="809650"/>
                    </a:lnTo>
                    <a:cubicBezTo>
                      <a:pt x="7965385" y="812046"/>
                      <a:pt x="7964433" y="814343"/>
                      <a:pt x="7962740" y="816037"/>
                    </a:cubicBezTo>
                    <a:cubicBezTo>
                      <a:pt x="7961046" y="817731"/>
                      <a:pt x="7958748" y="818682"/>
                      <a:pt x="7956353" y="818682"/>
                    </a:cubicBezTo>
                    <a:lnTo>
                      <a:pt x="9032" y="818682"/>
                    </a:lnTo>
                    <a:cubicBezTo>
                      <a:pt x="6637" y="818682"/>
                      <a:pt x="4339" y="817731"/>
                      <a:pt x="2645" y="816037"/>
                    </a:cubicBezTo>
                    <a:cubicBezTo>
                      <a:pt x="952" y="814343"/>
                      <a:pt x="0" y="812046"/>
                      <a:pt x="0" y="809650"/>
                    </a:cubicBezTo>
                    <a:lnTo>
                      <a:pt x="0" y="9032"/>
                    </a:lnTo>
                    <a:cubicBezTo>
                      <a:pt x="0" y="6637"/>
                      <a:pt x="952" y="4339"/>
                      <a:pt x="2645" y="2645"/>
                    </a:cubicBezTo>
                    <a:cubicBezTo>
                      <a:pt x="4339" y="952"/>
                      <a:pt x="6637" y="0"/>
                      <a:pt x="90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7965385" cy="875832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Jogadores que possuem pelo menos uma vitória no campeonato “20241”</a:t>
                </a: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704497" y="4997438"/>
            <a:ext cx="10636917" cy="2948848"/>
          </a:xfrm>
          <a:custGeom>
            <a:avLst/>
            <a:gdLst/>
            <a:ahLst/>
            <a:cxnLst/>
            <a:rect r="r" b="b" t="t" l="l"/>
            <a:pathLst>
              <a:path h="2948848" w="10636917">
                <a:moveTo>
                  <a:pt x="0" y="0"/>
                </a:moveTo>
                <a:lnTo>
                  <a:pt x="10636917" y="0"/>
                </a:lnTo>
                <a:lnTo>
                  <a:pt x="10636917" y="2948848"/>
                </a:lnTo>
                <a:lnTo>
                  <a:pt x="0" y="294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94096" y="4195658"/>
            <a:ext cx="3200669" cy="5234244"/>
          </a:xfrm>
          <a:custGeom>
            <a:avLst/>
            <a:gdLst/>
            <a:ahLst/>
            <a:cxnLst/>
            <a:rect r="r" b="b" t="t" l="l"/>
            <a:pathLst>
              <a:path h="5234244" w="3200669">
                <a:moveTo>
                  <a:pt x="0" y="0"/>
                </a:moveTo>
                <a:lnTo>
                  <a:pt x="3200669" y="0"/>
                </a:lnTo>
                <a:lnTo>
                  <a:pt x="3200669" y="5234243"/>
                </a:lnTo>
                <a:lnTo>
                  <a:pt x="0" y="5234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643" y="492036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14542" y="389791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93235" y="576195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CONSULTAS SQL #4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203608" y="3925111"/>
            <a:ext cx="7976849" cy="5124529"/>
          </a:xfrm>
          <a:custGeom>
            <a:avLst/>
            <a:gdLst/>
            <a:ahLst/>
            <a:cxnLst/>
            <a:rect r="r" b="b" t="t" l="l"/>
            <a:pathLst>
              <a:path h="5124529" w="7976849">
                <a:moveTo>
                  <a:pt x="0" y="0"/>
                </a:moveTo>
                <a:lnTo>
                  <a:pt x="7976850" y="0"/>
                </a:lnTo>
                <a:lnTo>
                  <a:pt x="7976850" y="5124529"/>
                </a:lnTo>
                <a:lnTo>
                  <a:pt x="0" y="512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6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69320" y="2440917"/>
            <a:ext cx="6997174" cy="1242882"/>
            <a:chOff x="0" y="0"/>
            <a:chExt cx="9329566" cy="165717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1557" y="0"/>
              <a:ext cx="9218009" cy="661160"/>
              <a:chOff x="0" y="0"/>
              <a:chExt cx="4741556" cy="3400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741556" cy="340087"/>
              </a:xfrm>
              <a:custGeom>
                <a:avLst/>
                <a:gdLst/>
                <a:ahLst/>
                <a:cxnLst/>
                <a:rect r="r" b="b" t="t" l="l"/>
                <a:pathLst>
                  <a:path h="340087" w="4741556">
                    <a:moveTo>
                      <a:pt x="15173" y="0"/>
                    </a:moveTo>
                    <a:lnTo>
                      <a:pt x="4726382" y="0"/>
                    </a:lnTo>
                    <a:cubicBezTo>
                      <a:pt x="4730407" y="0"/>
                      <a:pt x="4734266" y="1599"/>
                      <a:pt x="4737111" y="4444"/>
                    </a:cubicBezTo>
                    <a:cubicBezTo>
                      <a:pt x="4739957" y="7290"/>
                      <a:pt x="4741556" y="11149"/>
                      <a:pt x="4741556" y="15173"/>
                    </a:cubicBezTo>
                    <a:lnTo>
                      <a:pt x="4741556" y="324914"/>
                    </a:lnTo>
                    <a:cubicBezTo>
                      <a:pt x="4741556" y="328938"/>
                      <a:pt x="4739957" y="332797"/>
                      <a:pt x="4737111" y="335643"/>
                    </a:cubicBezTo>
                    <a:cubicBezTo>
                      <a:pt x="4734266" y="338488"/>
                      <a:pt x="4730407" y="340087"/>
                      <a:pt x="4726382" y="340087"/>
                    </a:cubicBezTo>
                    <a:lnTo>
                      <a:pt x="15173" y="340087"/>
                    </a:lnTo>
                    <a:cubicBezTo>
                      <a:pt x="11149" y="340087"/>
                      <a:pt x="7290" y="338488"/>
                      <a:pt x="4444" y="335643"/>
                    </a:cubicBezTo>
                    <a:cubicBezTo>
                      <a:pt x="1599" y="332797"/>
                      <a:pt x="0" y="328938"/>
                      <a:pt x="0" y="324914"/>
                    </a:cubicBezTo>
                    <a:lnTo>
                      <a:pt x="0" y="15173"/>
                    </a:lnTo>
                    <a:cubicBezTo>
                      <a:pt x="0" y="11149"/>
                      <a:pt x="1599" y="7290"/>
                      <a:pt x="4444" y="4444"/>
                    </a:cubicBezTo>
                    <a:cubicBezTo>
                      <a:pt x="7290" y="1599"/>
                      <a:pt x="11149" y="0"/>
                      <a:pt x="15173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4741556" cy="359137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5585"/>
              <a:ext cx="9218009" cy="1591592"/>
              <a:chOff x="0" y="0"/>
              <a:chExt cx="4741556" cy="81868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741556" cy="818682"/>
              </a:xfrm>
              <a:custGeom>
                <a:avLst/>
                <a:gdLst/>
                <a:ahLst/>
                <a:cxnLst/>
                <a:rect r="r" b="b" t="t" l="l"/>
                <a:pathLst>
                  <a:path h="818682" w="4741556">
                    <a:moveTo>
                      <a:pt x="15173" y="0"/>
                    </a:moveTo>
                    <a:lnTo>
                      <a:pt x="4726382" y="0"/>
                    </a:lnTo>
                    <a:cubicBezTo>
                      <a:pt x="4730407" y="0"/>
                      <a:pt x="4734266" y="1599"/>
                      <a:pt x="4737111" y="4444"/>
                    </a:cubicBezTo>
                    <a:cubicBezTo>
                      <a:pt x="4739957" y="7290"/>
                      <a:pt x="4741556" y="11149"/>
                      <a:pt x="4741556" y="15173"/>
                    </a:cubicBezTo>
                    <a:lnTo>
                      <a:pt x="4741556" y="803509"/>
                    </a:lnTo>
                    <a:cubicBezTo>
                      <a:pt x="4741556" y="811889"/>
                      <a:pt x="4734762" y="818682"/>
                      <a:pt x="4726382" y="818682"/>
                    </a:cubicBezTo>
                    <a:lnTo>
                      <a:pt x="15173" y="818682"/>
                    </a:lnTo>
                    <a:cubicBezTo>
                      <a:pt x="11149" y="818682"/>
                      <a:pt x="7290" y="817084"/>
                      <a:pt x="4444" y="814238"/>
                    </a:cubicBezTo>
                    <a:cubicBezTo>
                      <a:pt x="1599" y="811393"/>
                      <a:pt x="0" y="807533"/>
                      <a:pt x="0" y="803509"/>
                    </a:cubicBezTo>
                    <a:lnTo>
                      <a:pt x="0" y="15173"/>
                    </a:lnTo>
                    <a:cubicBezTo>
                      <a:pt x="0" y="11149"/>
                      <a:pt x="1599" y="7290"/>
                      <a:pt x="4444" y="4444"/>
                    </a:cubicBezTo>
                    <a:cubicBezTo>
                      <a:pt x="7290" y="1599"/>
                      <a:pt x="11149" y="0"/>
                      <a:pt x="151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4741556" cy="875832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4219"/>
                  </a:lnSpc>
                </a:pPr>
                <a:r>
                  <a:rPr lang="en-US" b="true" sz="30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Identifica os MVPs dos Campeonatos quando tiver MVP</a:t>
                </a: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114" y="811691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4013" y="709446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31099" y="4176500"/>
            <a:ext cx="7855011" cy="5081800"/>
          </a:xfrm>
          <a:custGeom>
            <a:avLst/>
            <a:gdLst/>
            <a:ahLst/>
            <a:cxnLst/>
            <a:rect r="r" b="b" t="t" l="l"/>
            <a:pathLst>
              <a:path h="5081800" w="7855011">
                <a:moveTo>
                  <a:pt x="0" y="0"/>
                </a:moveTo>
                <a:lnTo>
                  <a:pt x="7855011" y="0"/>
                </a:lnTo>
                <a:lnTo>
                  <a:pt x="7855011" y="5081800"/>
                </a:lnTo>
                <a:lnTo>
                  <a:pt x="0" y="508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2705" y="895851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CONSULTAS SQL #5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49640" y="2418840"/>
            <a:ext cx="7417930" cy="1704357"/>
            <a:chOff x="0" y="0"/>
            <a:chExt cx="9890573" cy="227247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8265" y="0"/>
              <a:ext cx="9772307" cy="551551"/>
              <a:chOff x="0" y="0"/>
              <a:chExt cx="5313911" cy="29991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13911" cy="299918"/>
              </a:xfrm>
              <a:custGeom>
                <a:avLst/>
                <a:gdLst/>
                <a:ahLst/>
                <a:cxnLst/>
                <a:rect r="r" b="b" t="t" l="l"/>
                <a:pathLst>
                  <a:path h="299918" w="5313911">
                    <a:moveTo>
                      <a:pt x="13539" y="0"/>
                    </a:moveTo>
                    <a:lnTo>
                      <a:pt x="5300372" y="0"/>
                    </a:lnTo>
                    <a:cubicBezTo>
                      <a:pt x="5307850" y="0"/>
                      <a:pt x="5313911" y="6062"/>
                      <a:pt x="5313911" y="13539"/>
                    </a:cubicBezTo>
                    <a:lnTo>
                      <a:pt x="5313911" y="286379"/>
                    </a:lnTo>
                    <a:cubicBezTo>
                      <a:pt x="5313911" y="293857"/>
                      <a:pt x="5307850" y="299918"/>
                      <a:pt x="5300372" y="299918"/>
                    </a:cubicBezTo>
                    <a:lnTo>
                      <a:pt x="13539" y="299918"/>
                    </a:lnTo>
                    <a:cubicBezTo>
                      <a:pt x="6062" y="299918"/>
                      <a:pt x="0" y="293857"/>
                      <a:pt x="0" y="286379"/>
                    </a:cubicBezTo>
                    <a:lnTo>
                      <a:pt x="0" y="13539"/>
                    </a:lnTo>
                    <a:cubicBezTo>
                      <a:pt x="0" y="6062"/>
                      <a:pt x="6062" y="0"/>
                      <a:pt x="13539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5313911" cy="318968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94093"/>
              <a:ext cx="9772307" cy="2178383"/>
              <a:chOff x="0" y="0"/>
              <a:chExt cx="5313911" cy="118454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313911" cy="1184544"/>
              </a:xfrm>
              <a:custGeom>
                <a:avLst/>
                <a:gdLst/>
                <a:ahLst/>
                <a:cxnLst/>
                <a:rect r="r" b="b" t="t" l="l"/>
                <a:pathLst>
                  <a:path h="1184544" w="5313911">
                    <a:moveTo>
                      <a:pt x="13539" y="0"/>
                    </a:moveTo>
                    <a:lnTo>
                      <a:pt x="5300372" y="0"/>
                    </a:lnTo>
                    <a:cubicBezTo>
                      <a:pt x="5307850" y="0"/>
                      <a:pt x="5313911" y="6062"/>
                      <a:pt x="5313911" y="13539"/>
                    </a:cubicBezTo>
                    <a:lnTo>
                      <a:pt x="5313911" y="1171005"/>
                    </a:lnTo>
                    <a:cubicBezTo>
                      <a:pt x="5313911" y="1174596"/>
                      <a:pt x="5312485" y="1178040"/>
                      <a:pt x="5309946" y="1180579"/>
                    </a:cubicBezTo>
                    <a:cubicBezTo>
                      <a:pt x="5307407" y="1183118"/>
                      <a:pt x="5303963" y="1184544"/>
                      <a:pt x="5300372" y="1184544"/>
                    </a:cubicBezTo>
                    <a:lnTo>
                      <a:pt x="13539" y="1184544"/>
                    </a:lnTo>
                    <a:cubicBezTo>
                      <a:pt x="6062" y="1184544"/>
                      <a:pt x="0" y="1178483"/>
                      <a:pt x="0" y="1171005"/>
                    </a:cubicBezTo>
                    <a:lnTo>
                      <a:pt x="0" y="13539"/>
                    </a:lnTo>
                    <a:cubicBezTo>
                      <a:pt x="0" y="6062"/>
                      <a:pt x="6062" y="0"/>
                      <a:pt x="135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5313911" cy="1232169"/>
              </a:xfrm>
              <a:prstGeom prst="rect">
                <a:avLst/>
              </a:prstGeom>
            </p:spPr>
            <p:txBody>
              <a:bodyPr anchor="ctr" rtlCol="false" tIns="37796" lIns="37796" bIns="37796" rIns="37796"/>
              <a:lstStyle/>
              <a:p>
                <a:pPr algn="ctr">
                  <a:lnSpc>
                    <a:spcPts val="3939"/>
                  </a:lnSpc>
                </a:pPr>
                <a:r>
                  <a:rPr lang="en-US" b="true" sz="2813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A partir de um código de pause projete uma lista de times no qual um pause afetou e quais as datas eles ocorreram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0451" y="2722125"/>
            <a:ext cx="12527098" cy="6334699"/>
            <a:chOff x="0" y="0"/>
            <a:chExt cx="16702798" cy="8446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36705" y="0"/>
              <a:ext cx="12066093" cy="8446265"/>
            </a:xfrm>
            <a:custGeom>
              <a:avLst/>
              <a:gdLst/>
              <a:ahLst/>
              <a:cxnLst/>
              <a:rect r="r" b="b" t="t" l="l"/>
              <a:pathLst>
                <a:path h="8446265" w="12066093">
                  <a:moveTo>
                    <a:pt x="0" y="0"/>
                  </a:moveTo>
                  <a:lnTo>
                    <a:pt x="12066093" y="0"/>
                  </a:lnTo>
                  <a:lnTo>
                    <a:pt x="12066093" y="8446265"/>
                  </a:lnTo>
                  <a:lnTo>
                    <a:pt x="0" y="8446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01043" cy="8446265"/>
            </a:xfrm>
            <a:custGeom>
              <a:avLst/>
              <a:gdLst/>
              <a:ahLst/>
              <a:cxnLst/>
              <a:rect r="r" b="b" t="t" l="l"/>
              <a:pathLst>
                <a:path h="8446265" w="8701043">
                  <a:moveTo>
                    <a:pt x="0" y="0"/>
                  </a:moveTo>
                  <a:lnTo>
                    <a:pt x="8701043" y="0"/>
                  </a:lnTo>
                  <a:lnTo>
                    <a:pt x="8701043" y="8446265"/>
                  </a:lnTo>
                  <a:lnTo>
                    <a:pt x="0" y="8446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8674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133261" y="1210699"/>
              <a:ext cx="16536979" cy="5578998"/>
              <a:chOff x="0" y="0"/>
              <a:chExt cx="3266564" cy="110202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266564" cy="1102024"/>
              </a:xfrm>
              <a:custGeom>
                <a:avLst/>
                <a:gdLst/>
                <a:ahLst/>
                <a:cxnLst/>
                <a:rect r="r" b="b" t="t" l="l"/>
                <a:pathLst>
                  <a:path h="1102024" w="3266564">
                    <a:moveTo>
                      <a:pt x="0" y="0"/>
                    </a:moveTo>
                    <a:lnTo>
                      <a:pt x="3266564" y="0"/>
                    </a:lnTo>
                    <a:lnTo>
                      <a:pt x="3266564" y="1102024"/>
                    </a:lnTo>
                    <a:lnTo>
                      <a:pt x="0" y="11020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0"/>
                <a:ext cx="3266564" cy="11020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37"/>
                  </a:lnSpc>
                </a:pPr>
                <a:r>
                  <a:rPr lang="en-US" sz="1852" spc="46">
                    <a:solidFill>
                      <a:srgbClr val="FFFFFF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ddw</a:t>
                </a: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5885545" y="1627812"/>
            <a:ext cx="6792241" cy="1596574"/>
            <a:chOff x="0" y="0"/>
            <a:chExt cx="2103990" cy="4945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34195" y="0"/>
                  </a:moveTo>
                  <a:lnTo>
                    <a:pt x="2069795" y="0"/>
                  </a:lnTo>
                  <a:cubicBezTo>
                    <a:pt x="2078864" y="0"/>
                    <a:pt x="2087562" y="3603"/>
                    <a:pt x="2093975" y="10015"/>
                  </a:cubicBezTo>
                  <a:cubicBezTo>
                    <a:pt x="2100387" y="16428"/>
                    <a:pt x="2103990" y="25126"/>
                    <a:pt x="2103990" y="34195"/>
                  </a:cubicBezTo>
                  <a:lnTo>
                    <a:pt x="2103990" y="460366"/>
                  </a:lnTo>
                  <a:cubicBezTo>
                    <a:pt x="2103990" y="479251"/>
                    <a:pt x="2088681" y="494561"/>
                    <a:pt x="2069795" y="494561"/>
                  </a:cubicBezTo>
                  <a:lnTo>
                    <a:pt x="34195" y="494561"/>
                  </a:lnTo>
                  <a:cubicBezTo>
                    <a:pt x="25126" y="494561"/>
                    <a:pt x="16428" y="490958"/>
                    <a:pt x="10015" y="484546"/>
                  </a:cubicBezTo>
                  <a:cubicBezTo>
                    <a:pt x="3603" y="478133"/>
                    <a:pt x="0" y="469435"/>
                    <a:pt x="0" y="460366"/>
                  </a:cubicBezTo>
                  <a:lnTo>
                    <a:pt x="0" y="34195"/>
                  </a:lnTo>
                  <a:cubicBezTo>
                    <a:pt x="0" y="25126"/>
                    <a:pt x="3603" y="16428"/>
                    <a:pt x="10015" y="10015"/>
                  </a:cubicBezTo>
                  <a:cubicBezTo>
                    <a:pt x="16428" y="3603"/>
                    <a:pt x="25126" y="0"/>
                    <a:pt x="34195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03345" y="1525567"/>
            <a:ext cx="6792241" cy="1596574"/>
            <a:chOff x="0" y="0"/>
            <a:chExt cx="2103990" cy="494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34195" y="0"/>
                  </a:moveTo>
                  <a:lnTo>
                    <a:pt x="2069795" y="0"/>
                  </a:lnTo>
                  <a:cubicBezTo>
                    <a:pt x="2078864" y="0"/>
                    <a:pt x="2087562" y="3603"/>
                    <a:pt x="2093975" y="10015"/>
                  </a:cubicBezTo>
                  <a:cubicBezTo>
                    <a:pt x="2100387" y="16428"/>
                    <a:pt x="2103990" y="25126"/>
                    <a:pt x="2103990" y="34195"/>
                  </a:cubicBezTo>
                  <a:lnTo>
                    <a:pt x="2103990" y="460366"/>
                  </a:lnTo>
                  <a:cubicBezTo>
                    <a:pt x="2103990" y="479251"/>
                    <a:pt x="2088681" y="494561"/>
                    <a:pt x="2069795" y="494561"/>
                  </a:cubicBezTo>
                  <a:lnTo>
                    <a:pt x="34195" y="494561"/>
                  </a:lnTo>
                  <a:cubicBezTo>
                    <a:pt x="25126" y="494561"/>
                    <a:pt x="16428" y="490958"/>
                    <a:pt x="10015" y="484546"/>
                  </a:cubicBezTo>
                  <a:cubicBezTo>
                    <a:pt x="3603" y="478133"/>
                    <a:pt x="0" y="469435"/>
                    <a:pt x="0" y="460366"/>
                  </a:cubicBezTo>
                  <a:lnTo>
                    <a:pt x="0" y="34195"/>
                  </a:lnTo>
                  <a:cubicBezTo>
                    <a:pt x="0" y="25126"/>
                    <a:pt x="3603" y="16428"/>
                    <a:pt x="10015" y="10015"/>
                  </a:cubicBezTo>
                  <a:cubicBezTo>
                    <a:pt x="16428" y="3603"/>
                    <a:pt x="25126" y="0"/>
                    <a:pt x="3419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788816" y="3043412"/>
            <a:ext cx="10662097" cy="47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3"/>
              </a:lnSpc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“Campeonato brasileiro de league of legends”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5383131" y="3443041"/>
            <a:ext cx="0" cy="43713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134709" y="7774341"/>
            <a:ext cx="1362018" cy="1702522"/>
          </a:xfrm>
          <a:custGeom>
            <a:avLst/>
            <a:gdLst/>
            <a:ahLst/>
            <a:cxnLst/>
            <a:rect r="r" b="b" t="t" l="l"/>
            <a:pathLst>
              <a:path h="1702522" w="1362018">
                <a:moveTo>
                  <a:pt x="0" y="0"/>
                </a:moveTo>
                <a:lnTo>
                  <a:pt x="1362018" y="0"/>
                </a:lnTo>
                <a:lnTo>
                  <a:pt x="1362018" y="1702522"/>
                </a:lnTo>
                <a:lnTo>
                  <a:pt x="0" y="170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1532" t="-82432" r="-137013" b="-9013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28999" y="2568981"/>
            <a:ext cx="1106320" cy="1106320"/>
          </a:xfrm>
          <a:custGeom>
            <a:avLst/>
            <a:gdLst/>
            <a:ahLst/>
            <a:cxnLst/>
            <a:rect r="r" b="b" t="t" l="l"/>
            <a:pathLst>
              <a:path h="1106320" w="1106320">
                <a:moveTo>
                  <a:pt x="0" y="0"/>
                </a:moveTo>
                <a:lnTo>
                  <a:pt x="1106321" y="0"/>
                </a:lnTo>
                <a:lnTo>
                  <a:pt x="1106321" y="1106321"/>
                </a:lnTo>
                <a:lnTo>
                  <a:pt x="0" y="1106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430451" y="2770433"/>
            <a:ext cx="703418" cy="703418"/>
          </a:xfrm>
          <a:custGeom>
            <a:avLst/>
            <a:gdLst/>
            <a:ahLst/>
            <a:cxnLst/>
            <a:rect r="r" b="b" t="t" l="l"/>
            <a:pathLst>
              <a:path h="703418" w="703418">
                <a:moveTo>
                  <a:pt x="0" y="0"/>
                </a:moveTo>
                <a:lnTo>
                  <a:pt x="703417" y="0"/>
                </a:lnTo>
                <a:lnTo>
                  <a:pt x="703417" y="703417"/>
                </a:lnTo>
                <a:lnTo>
                  <a:pt x="0" y="703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20312" y="304111"/>
            <a:ext cx="722707" cy="1116681"/>
          </a:xfrm>
          <a:custGeom>
            <a:avLst/>
            <a:gdLst/>
            <a:ahLst/>
            <a:cxnLst/>
            <a:rect r="r" b="b" t="t" l="l"/>
            <a:pathLst>
              <a:path h="1116681" w="722707">
                <a:moveTo>
                  <a:pt x="0" y="0"/>
                </a:moveTo>
                <a:lnTo>
                  <a:pt x="722707" y="0"/>
                </a:lnTo>
                <a:lnTo>
                  <a:pt x="722707" y="1116681"/>
                </a:lnTo>
                <a:lnTo>
                  <a:pt x="0" y="111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4294" t="-103643" r="-23771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58962" y="707167"/>
            <a:ext cx="1697174" cy="3437864"/>
          </a:xfrm>
          <a:custGeom>
            <a:avLst/>
            <a:gdLst/>
            <a:ahLst/>
            <a:cxnLst/>
            <a:rect r="r" b="b" t="t" l="l"/>
            <a:pathLst>
              <a:path h="3437864" w="1697174">
                <a:moveTo>
                  <a:pt x="0" y="0"/>
                </a:moveTo>
                <a:lnTo>
                  <a:pt x="1697174" y="0"/>
                </a:lnTo>
                <a:lnTo>
                  <a:pt x="1697174" y="3437865"/>
                </a:lnTo>
                <a:lnTo>
                  <a:pt x="0" y="343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356" t="-47027" r="-431934" b="-4017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85729" y="1525567"/>
            <a:ext cx="1510998" cy="2073656"/>
          </a:xfrm>
          <a:custGeom>
            <a:avLst/>
            <a:gdLst/>
            <a:ahLst/>
            <a:cxnLst/>
            <a:rect r="r" b="b" t="t" l="l"/>
            <a:pathLst>
              <a:path h="2073656" w="1510998">
                <a:moveTo>
                  <a:pt x="0" y="0"/>
                </a:moveTo>
                <a:lnTo>
                  <a:pt x="1510998" y="0"/>
                </a:lnTo>
                <a:lnTo>
                  <a:pt x="1510998" y="2073656"/>
                </a:lnTo>
                <a:lnTo>
                  <a:pt x="0" y="207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228" r="-441050" b="-965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58962" y="7552648"/>
            <a:ext cx="1902975" cy="2145908"/>
          </a:xfrm>
          <a:custGeom>
            <a:avLst/>
            <a:gdLst/>
            <a:ahLst/>
            <a:cxnLst/>
            <a:rect r="r" b="b" t="t" l="l"/>
            <a:pathLst>
              <a:path h="2145908" w="1902975">
                <a:moveTo>
                  <a:pt x="0" y="0"/>
                </a:moveTo>
                <a:lnTo>
                  <a:pt x="1902976" y="0"/>
                </a:lnTo>
                <a:lnTo>
                  <a:pt x="1902976" y="2145908"/>
                </a:lnTo>
                <a:lnTo>
                  <a:pt x="0" y="214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507" t="-46727" r="-14499" b="-13230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885545" y="1729131"/>
            <a:ext cx="6468637" cy="107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sz="634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É CBLOL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90318" y="3718366"/>
            <a:ext cx="9006561" cy="47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627" indent="-205314" lvl="1">
              <a:lnSpc>
                <a:spcPts val="4203"/>
              </a:lnSpc>
              <a:buFont typeface="Arial"/>
              <a:buChar char="•"/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League of legends (ou LOL) é o 6º jogo mais jogado do mundo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90318" y="4269743"/>
            <a:ext cx="9493199" cy="100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627" indent="-205314" lvl="1">
              <a:lnSpc>
                <a:spcPts val="4203"/>
              </a:lnSpc>
              <a:buFont typeface="Arial"/>
              <a:buChar char="•"/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campeonato brasileiro envolve 10 times com 5 jogadores cada, duas fases classificatórias são realizadas! Fase de pontos e mata-mata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66448" y="5354520"/>
            <a:ext cx="9644348" cy="100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627" indent="-205314" lvl="1">
              <a:lnSpc>
                <a:spcPts val="4203"/>
              </a:lnSpc>
              <a:buFont typeface="Arial"/>
              <a:buChar char="•"/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Existem dois campeonatos por ano, denominados cada de “splits”, por exemplo 2014.1 e 2014.2 (primeiro e segundo split, respectivamente)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66448" y="6548834"/>
            <a:ext cx="9006561" cy="100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627" indent="-205314" lvl="1">
              <a:lnSpc>
                <a:spcPts val="4203"/>
              </a:lnSpc>
              <a:buFont typeface="Arial"/>
              <a:buChar char="•"/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cenário tem mais de 10 anos, as finais são disputadas em diferentes lugares do mundo, ano passado foi disputada em recife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72" y="92260"/>
            <a:ext cx="8435848" cy="4745165"/>
          </a:xfrm>
          <a:custGeom>
            <a:avLst/>
            <a:gdLst/>
            <a:ahLst/>
            <a:cxnLst/>
            <a:rect r="r" b="b" t="t" l="l"/>
            <a:pathLst>
              <a:path h="4745165" w="8435848">
                <a:moveTo>
                  <a:pt x="0" y="0"/>
                </a:moveTo>
                <a:lnTo>
                  <a:pt x="8435849" y="0"/>
                </a:lnTo>
                <a:lnTo>
                  <a:pt x="8435849" y="4745165"/>
                </a:lnTo>
                <a:lnTo>
                  <a:pt x="0" y="4745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34" t="-14903" r="-368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92260"/>
            <a:ext cx="8953532" cy="4745165"/>
          </a:xfrm>
          <a:custGeom>
            <a:avLst/>
            <a:gdLst/>
            <a:ahLst/>
            <a:cxnLst/>
            <a:rect r="r" b="b" t="t" l="l"/>
            <a:pathLst>
              <a:path h="4745165" w="8953532">
                <a:moveTo>
                  <a:pt x="0" y="0"/>
                </a:moveTo>
                <a:lnTo>
                  <a:pt x="8953532" y="0"/>
                </a:lnTo>
                <a:lnTo>
                  <a:pt x="8953532" y="4745165"/>
                </a:lnTo>
                <a:lnTo>
                  <a:pt x="0" y="4745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4" r="-444" b="-47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72" y="5266514"/>
            <a:ext cx="8435848" cy="4630044"/>
          </a:xfrm>
          <a:custGeom>
            <a:avLst/>
            <a:gdLst/>
            <a:ahLst/>
            <a:cxnLst/>
            <a:rect r="r" b="b" t="t" l="l"/>
            <a:pathLst>
              <a:path h="4630044" w="8435848">
                <a:moveTo>
                  <a:pt x="0" y="0"/>
                </a:moveTo>
                <a:lnTo>
                  <a:pt x="8435849" y="0"/>
                </a:lnTo>
                <a:lnTo>
                  <a:pt x="8435849" y="4630044"/>
                </a:lnTo>
                <a:lnTo>
                  <a:pt x="0" y="463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8" t="-6974" r="-995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266514"/>
            <a:ext cx="9144000" cy="4651206"/>
          </a:xfrm>
          <a:custGeom>
            <a:avLst/>
            <a:gdLst/>
            <a:ahLst/>
            <a:cxnLst/>
            <a:rect r="r" b="b" t="t" l="l"/>
            <a:pathLst>
              <a:path h="4651206" w="9144000">
                <a:moveTo>
                  <a:pt x="0" y="0"/>
                </a:moveTo>
                <a:lnTo>
                  <a:pt x="9144000" y="0"/>
                </a:lnTo>
                <a:lnTo>
                  <a:pt x="9144000" y="4651206"/>
                </a:lnTo>
                <a:lnTo>
                  <a:pt x="0" y="4651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531" r="0" b="-155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72" y="4673086"/>
            <a:ext cx="2356439" cy="47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Recife (2023.2)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372" y="9715583"/>
            <a:ext cx="3094523" cy="47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Rio de janeiro(2019.2)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656450"/>
            <a:ext cx="3140653" cy="47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Belo Horizonte(2017.2)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9715583"/>
            <a:ext cx="3140653" cy="47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19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Florianópolis(2015.1)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989" y="811691"/>
            <a:ext cx="9748608" cy="1596574"/>
            <a:chOff x="0" y="0"/>
            <a:chExt cx="3019765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765" cy="494561"/>
            </a:xfrm>
            <a:custGeom>
              <a:avLst/>
              <a:gdLst/>
              <a:ahLst/>
              <a:cxnLst/>
              <a:rect r="r" b="b" t="t" l="l"/>
              <a:pathLst>
                <a:path h="494561" w="3019765">
                  <a:moveTo>
                    <a:pt x="23825" y="0"/>
                  </a:moveTo>
                  <a:lnTo>
                    <a:pt x="2995941" y="0"/>
                  </a:lnTo>
                  <a:cubicBezTo>
                    <a:pt x="3009099" y="0"/>
                    <a:pt x="3019765" y="10667"/>
                    <a:pt x="3019765" y="23825"/>
                  </a:cubicBezTo>
                  <a:lnTo>
                    <a:pt x="3019765" y="470736"/>
                  </a:lnTo>
                  <a:cubicBezTo>
                    <a:pt x="3019765" y="483894"/>
                    <a:pt x="3009099" y="494561"/>
                    <a:pt x="2995941" y="494561"/>
                  </a:cubicBezTo>
                  <a:lnTo>
                    <a:pt x="23825" y="494561"/>
                  </a:lnTo>
                  <a:cubicBezTo>
                    <a:pt x="10667" y="494561"/>
                    <a:pt x="0" y="483894"/>
                    <a:pt x="0" y="47073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01976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1010" y="709446"/>
            <a:ext cx="9748608" cy="1596574"/>
            <a:chOff x="0" y="0"/>
            <a:chExt cx="3019765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9765" cy="494561"/>
            </a:xfrm>
            <a:custGeom>
              <a:avLst/>
              <a:gdLst/>
              <a:ahLst/>
              <a:cxnLst/>
              <a:rect r="r" b="b" t="t" l="l"/>
              <a:pathLst>
                <a:path h="494561" w="3019765">
                  <a:moveTo>
                    <a:pt x="23825" y="0"/>
                  </a:moveTo>
                  <a:lnTo>
                    <a:pt x="2995941" y="0"/>
                  </a:lnTo>
                  <a:cubicBezTo>
                    <a:pt x="3009099" y="0"/>
                    <a:pt x="3019765" y="10667"/>
                    <a:pt x="3019765" y="23825"/>
                  </a:cubicBezTo>
                  <a:lnTo>
                    <a:pt x="3019765" y="470736"/>
                  </a:lnTo>
                  <a:cubicBezTo>
                    <a:pt x="3019765" y="483894"/>
                    <a:pt x="3009099" y="494561"/>
                    <a:pt x="2995941" y="494561"/>
                  </a:cubicBezTo>
                  <a:lnTo>
                    <a:pt x="23825" y="494561"/>
                  </a:lnTo>
                  <a:cubicBezTo>
                    <a:pt x="10667" y="494561"/>
                    <a:pt x="0" y="483894"/>
                    <a:pt x="0" y="47073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01976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2705" y="2585879"/>
            <a:ext cx="6982570" cy="4197902"/>
            <a:chOff x="0" y="0"/>
            <a:chExt cx="9310094" cy="55972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84487" y="889277"/>
              <a:ext cx="6725607" cy="4707925"/>
            </a:xfrm>
            <a:custGeom>
              <a:avLst/>
              <a:gdLst/>
              <a:ahLst/>
              <a:cxnLst/>
              <a:rect r="r" b="b" t="t" l="l"/>
              <a:pathLst>
                <a:path h="4707925" w="6725607">
                  <a:moveTo>
                    <a:pt x="0" y="0"/>
                  </a:moveTo>
                  <a:lnTo>
                    <a:pt x="6725607" y="0"/>
                  </a:lnTo>
                  <a:lnTo>
                    <a:pt x="6725607" y="4707925"/>
                  </a:lnTo>
                  <a:lnTo>
                    <a:pt x="0" y="470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889277"/>
              <a:ext cx="4849938" cy="4707925"/>
            </a:xfrm>
            <a:custGeom>
              <a:avLst/>
              <a:gdLst/>
              <a:ahLst/>
              <a:cxnLst/>
              <a:rect r="r" b="b" t="t" l="l"/>
              <a:pathLst>
                <a:path h="4707925" w="4849938">
                  <a:moveTo>
                    <a:pt x="0" y="0"/>
                  </a:moveTo>
                  <a:lnTo>
                    <a:pt x="4849938" y="0"/>
                  </a:lnTo>
                  <a:lnTo>
                    <a:pt x="4849938" y="4707925"/>
                  </a:lnTo>
                  <a:lnTo>
                    <a:pt x="0" y="470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8674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74279" y="1564117"/>
              <a:ext cx="9217667" cy="3109718"/>
              <a:chOff x="0" y="0"/>
              <a:chExt cx="3266564" cy="110202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266564" cy="1102024"/>
              </a:xfrm>
              <a:custGeom>
                <a:avLst/>
                <a:gdLst/>
                <a:ahLst/>
                <a:cxnLst/>
                <a:rect r="r" b="b" t="t" l="l"/>
                <a:pathLst>
                  <a:path h="1102024" w="3266564">
                    <a:moveTo>
                      <a:pt x="0" y="0"/>
                    </a:moveTo>
                    <a:lnTo>
                      <a:pt x="3266564" y="0"/>
                    </a:lnTo>
                    <a:lnTo>
                      <a:pt x="3266564" y="1102024"/>
                    </a:lnTo>
                    <a:lnTo>
                      <a:pt x="0" y="11020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3266564" cy="11020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37"/>
                  </a:lnSpc>
                </a:pPr>
                <a:r>
                  <a:rPr lang="en-US" sz="1852" spc="46">
                    <a:solidFill>
                      <a:srgbClr val="FFFFFF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ddw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233375" y="75988"/>
              <a:ext cx="5047969" cy="1186568"/>
              <a:chOff x="0" y="0"/>
              <a:chExt cx="2103990" cy="49456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0399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103990">
                    <a:moveTo>
                      <a:pt x="34195" y="0"/>
                    </a:moveTo>
                    <a:lnTo>
                      <a:pt x="2069795" y="0"/>
                    </a:lnTo>
                    <a:cubicBezTo>
                      <a:pt x="2078864" y="0"/>
                      <a:pt x="2087562" y="3603"/>
                      <a:pt x="2093975" y="10015"/>
                    </a:cubicBezTo>
                    <a:cubicBezTo>
                      <a:pt x="2100387" y="16428"/>
                      <a:pt x="2103990" y="25126"/>
                      <a:pt x="2103990" y="34195"/>
                    </a:cubicBezTo>
                    <a:lnTo>
                      <a:pt x="2103990" y="460366"/>
                    </a:lnTo>
                    <a:cubicBezTo>
                      <a:pt x="2103990" y="479251"/>
                      <a:pt x="2088681" y="494561"/>
                      <a:pt x="2069795" y="494561"/>
                    </a:cubicBezTo>
                    <a:lnTo>
                      <a:pt x="34195" y="494561"/>
                    </a:lnTo>
                    <a:cubicBezTo>
                      <a:pt x="25126" y="494561"/>
                      <a:pt x="16428" y="490958"/>
                      <a:pt x="10015" y="484546"/>
                    </a:cubicBezTo>
                    <a:cubicBezTo>
                      <a:pt x="3603" y="478133"/>
                      <a:pt x="0" y="469435"/>
                      <a:pt x="0" y="460366"/>
                    </a:cubicBezTo>
                    <a:lnTo>
                      <a:pt x="0" y="34195"/>
                    </a:lnTo>
                    <a:cubicBezTo>
                      <a:pt x="0" y="25126"/>
                      <a:pt x="3603" y="16428"/>
                      <a:pt x="10015" y="10015"/>
                    </a:cubicBezTo>
                    <a:cubicBezTo>
                      <a:pt x="16428" y="3603"/>
                      <a:pt x="25126" y="0"/>
                      <a:pt x="34195" y="0"/>
                    </a:cubicBezTo>
                    <a:close/>
                  </a:path>
                </a:pathLst>
              </a:custGeom>
              <a:solidFill>
                <a:srgbClr val="85CEC3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2103990" cy="513611"/>
              </a:xfrm>
              <a:prstGeom prst="rect">
                <a:avLst/>
              </a:prstGeom>
            </p:spPr>
            <p:txBody>
              <a:bodyPr anchor="ctr" rtlCol="false" tIns="67808" lIns="67808" bIns="67808" rIns="67808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172284" y="0"/>
              <a:ext cx="5047969" cy="1186568"/>
              <a:chOff x="0" y="0"/>
              <a:chExt cx="2103990" cy="49456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103990" cy="494561"/>
              </a:xfrm>
              <a:custGeom>
                <a:avLst/>
                <a:gdLst/>
                <a:ahLst/>
                <a:cxnLst/>
                <a:rect r="r" b="b" t="t" l="l"/>
                <a:pathLst>
                  <a:path h="494561" w="2103990">
                    <a:moveTo>
                      <a:pt x="34195" y="0"/>
                    </a:moveTo>
                    <a:lnTo>
                      <a:pt x="2069795" y="0"/>
                    </a:lnTo>
                    <a:cubicBezTo>
                      <a:pt x="2078864" y="0"/>
                      <a:pt x="2087562" y="3603"/>
                      <a:pt x="2093975" y="10015"/>
                    </a:cubicBezTo>
                    <a:cubicBezTo>
                      <a:pt x="2100387" y="16428"/>
                      <a:pt x="2103990" y="25126"/>
                      <a:pt x="2103990" y="34195"/>
                    </a:cubicBezTo>
                    <a:lnTo>
                      <a:pt x="2103990" y="460366"/>
                    </a:lnTo>
                    <a:cubicBezTo>
                      <a:pt x="2103990" y="479251"/>
                      <a:pt x="2088681" y="494561"/>
                      <a:pt x="2069795" y="494561"/>
                    </a:cubicBezTo>
                    <a:lnTo>
                      <a:pt x="34195" y="494561"/>
                    </a:lnTo>
                    <a:cubicBezTo>
                      <a:pt x="25126" y="494561"/>
                      <a:pt x="16428" y="490958"/>
                      <a:pt x="10015" y="484546"/>
                    </a:cubicBezTo>
                    <a:cubicBezTo>
                      <a:pt x="3603" y="478133"/>
                      <a:pt x="0" y="469435"/>
                      <a:pt x="0" y="460366"/>
                    </a:cubicBezTo>
                    <a:lnTo>
                      <a:pt x="0" y="34195"/>
                    </a:lnTo>
                    <a:cubicBezTo>
                      <a:pt x="0" y="25126"/>
                      <a:pt x="3603" y="16428"/>
                      <a:pt x="10015" y="10015"/>
                    </a:cubicBezTo>
                    <a:cubicBezTo>
                      <a:pt x="16428" y="3603"/>
                      <a:pt x="25126" y="0"/>
                      <a:pt x="341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2103990" cy="513611"/>
              </a:xfrm>
              <a:prstGeom prst="rect">
                <a:avLst/>
              </a:prstGeom>
            </p:spPr>
            <p:txBody>
              <a:bodyPr anchor="ctr" rtlCol="false" tIns="67808" lIns="67808" bIns="67808" rIns="67808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6629736" y="478171"/>
              <a:ext cx="822213" cy="822213"/>
            </a:xfrm>
            <a:custGeom>
              <a:avLst/>
              <a:gdLst/>
              <a:ahLst/>
              <a:cxnLst/>
              <a:rect r="r" b="b" t="t" l="l"/>
              <a:pathLst>
                <a:path h="822213" w="822213">
                  <a:moveTo>
                    <a:pt x="0" y="0"/>
                  </a:moveTo>
                  <a:lnTo>
                    <a:pt x="822214" y="0"/>
                  </a:lnTo>
                  <a:lnTo>
                    <a:pt x="822214" y="822213"/>
                  </a:lnTo>
                  <a:lnTo>
                    <a:pt x="0" y="822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233375" y="169561"/>
              <a:ext cx="4807468" cy="780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3"/>
                </a:lnSpc>
              </a:pPr>
              <a:r>
                <a:rPr lang="en-US" sz="3538">
                  <a:solidFill>
                    <a:srgbClr val="F5F1E1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COACH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6779454" y="627888"/>
              <a:ext cx="522778" cy="522778"/>
            </a:xfrm>
            <a:custGeom>
              <a:avLst/>
              <a:gdLst/>
              <a:ahLst/>
              <a:cxnLst/>
              <a:rect r="r" b="b" t="t" l="l"/>
              <a:pathLst>
                <a:path h="522778" w="522778">
                  <a:moveTo>
                    <a:pt x="0" y="0"/>
                  </a:moveTo>
                  <a:lnTo>
                    <a:pt x="522778" y="0"/>
                  </a:lnTo>
                  <a:lnTo>
                    <a:pt x="522778" y="522778"/>
                  </a:lnTo>
                  <a:lnTo>
                    <a:pt x="0" y="522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26613" y="1591506"/>
              <a:ext cx="8456869" cy="1371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2"/>
                </a:lnSpc>
              </a:pPr>
              <a:r>
                <a:rPr lang="en-US" sz="2060">
                  <a:solidFill>
                    <a:srgbClr val="000000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Mesma ideia do técnico de futebol, existe varias especialidades dentro dessa função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flipV="true">
              <a:off x="9291946" y="1425060"/>
              <a:ext cx="0" cy="3248776"/>
            </a:xfrm>
            <a:prstGeom prst="line">
              <a:avLst/>
            </a:prstGeom>
            <a:ln cap="flat" w="2831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734067" y="3302309"/>
            <a:ext cx="6982570" cy="3530944"/>
            <a:chOff x="0" y="0"/>
            <a:chExt cx="9310094" cy="47079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584487" y="0"/>
              <a:ext cx="6725607" cy="4707925"/>
            </a:xfrm>
            <a:custGeom>
              <a:avLst/>
              <a:gdLst/>
              <a:ahLst/>
              <a:cxnLst/>
              <a:rect r="r" b="b" t="t" l="l"/>
              <a:pathLst>
                <a:path h="4707925" w="6725607">
                  <a:moveTo>
                    <a:pt x="0" y="0"/>
                  </a:moveTo>
                  <a:lnTo>
                    <a:pt x="6725607" y="0"/>
                  </a:lnTo>
                  <a:lnTo>
                    <a:pt x="6725607" y="4707925"/>
                  </a:lnTo>
                  <a:lnTo>
                    <a:pt x="0" y="470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49938" cy="4707925"/>
            </a:xfrm>
            <a:custGeom>
              <a:avLst/>
              <a:gdLst/>
              <a:ahLst/>
              <a:cxnLst/>
              <a:rect r="r" b="b" t="t" l="l"/>
              <a:pathLst>
                <a:path h="4707925" w="4849938">
                  <a:moveTo>
                    <a:pt x="0" y="0"/>
                  </a:moveTo>
                  <a:lnTo>
                    <a:pt x="4849938" y="0"/>
                  </a:lnTo>
                  <a:lnTo>
                    <a:pt x="4849938" y="4707925"/>
                  </a:lnTo>
                  <a:lnTo>
                    <a:pt x="0" y="470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8674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74279" y="674840"/>
              <a:ext cx="9217667" cy="3109718"/>
              <a:chOff x="0" y="0"/>
              <a:chExt cx="3266564" cy="110202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266564" cy="1102024"/>
              </a:xfrm>
              <a:custGeom>
                <a:avLst/>
                <a:gdLst/>
                <a:ahLst/>
                <a:cxnLst/>
                <a:rect r="r" b="b" t="t" l="l"/>
                <a:pathLst>
                  <a:path h="1102024" w="3266564">
                    <a:moveTo>
                      <a:pt x="0" y="0"/>
                    </a:moveTo>
                    <a:lnTo>
                      <a:pt x="3266564" y="0"/>
                    </a:lnTo>
                    <a:lnTo>
                      <a:pt x="3266564" y="1102024"/>
                    </a:lnTo>
                    <a:lnTo>
                      <a:pt x="0" y="11020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0"/>
                <a:ext cx="3266564" cy="11020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37"/>
                  </a:lnSpc>
                </a:pPr>
                <a:r>
                  <a:rPr lang="en-US" sz="1852" spc="46">
                    <a:solidFill>
                      <a:srgbClr val="FFFFFF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ddw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409099" y="2692343"/>
            <a:ext cx="3785977" cy="889926"/>
            <a:chOff x="0" y="0"/>
            <a:chExt cx="2103990" cy="4945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61347" y="0"/>
                  </a:moveTo>
                  <a:lnTo>
                    <a:pt x="2042643" y="0"/>
                  </a:lnTo>
                  <a:cubicBezTo>
                    <a:pt x="2076524" y="0"/>
                    <a:pt x="2103990" y="27466"/>
                    <a:pt x="2103990" y="61347"/>
                  </a:cubicBezTo>
                  <a:lnTo>
                    <a:pt x="2103990" y="433214"/>
                  </a:lnTo>
                  <a:cubicBezTo>
                    <a:pt x="2103990" y="467095"/>
                    <a:pt x="2076524" y="494561"/>
                    <a:pt x="2042643" y="494561"/>
                  </a:cubicBezTo>
                  <a:lnTo>
                    <a:pt x="61347" y="494561"/>
                  </a:lnTo>
                  <a:cubicBezTo>
                    <a:pt x="27466" y="494561"/>
                    <a:pt x="0" y="467095"/>
                    <a:pt x="0" y="433214"/>
                  </a:cubicBezTo>
                  <a:lnTo>
                    <a:pt x="0" y="61347"/>
                  </a:lnTo>
                  <a:cubicBezTo>
                    <a:pt x="0" y="27466"/>
                    <a:pt x="27466" y="0"/>
                    <a:pt x="61347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363280" y="2635351"/>
            <a:ext cx="3785977" cy="889926"/>
            <a:chOff x="0" y="0"/>
            <a:chExt cx="2103990" cy="49456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61347" y="0"/>
                  </a:moveTo>
                  <a:lnTo>
                    <a:pt x="2042643" y="0"/>
                  </a:lnTo>
                  <a:cubicBezTo>
                    <a:pt x="2076524" y="0"/>
                    <a:pt x="2103990" y="27466"/>
                    <a:pt x="2103990" y="61347"/>
                  </a:cubicBezTo>
                  <a:lnTo>
                    <a:pt x="2103990" y="433214"/>
                  </a:lnTo>
                  <a:cubicBezTo>
                    <a:pt x="2103990" y="467095"/>
                    <a:pt x="2076524" y="494561"/>
                    <a:pt x="2042643" y="494561"/>
                  </a:cubicBezTo>
                  <a:lnTo>
                    <a:pt x="61347" y="494561"/>
                  </a:lnTo>
                  <a:cubicBezTo>
                    <a:pt x="27466" y="494561"/>
                    <a:pt x="0" y="467095"/>
                    <a:pt x="0" y="433214"/>
                  </a:cubicBezTo>
                  <a:lnTo>
                    <a:pt x="0" y="61347"/>
                  </a:lnTo>
                  <a:cubicBezTo>
                    <a:pt x="0" y="27466"/>
                    <a:pt x="27466" y="0"/>
                    <a:pt x="61347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16703027" y="3704146"/>
            <a:ext cx="0" cy="243658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1409099" y="2745853"/>
            <a:ext cx="3605601" cy="60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3"/>
              </a:lnSpc>
            </a:pPr>
            <a:r>
              <a:rPr lang="en-US" sz="3538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MAPA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4756385" y="3020906"/>
            <a:ext cx="616660" cy="616660"/>
            <a:chOff x="0" y="0"/>
            <a:chExt cx="822213" cy="8222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22213" cy="822213"/>
            </a:xfrm>
            <a:custGeom>
              <a:avLst/>
              <a:gdLst/>
              <a:ahLst/>
              <a:cxnLst/>
              <a:rect r="r" b="b" t="t" l="l"/>
              <a:pathLst>
                <a:path h="822213" w="822213">
                  <a:moveTo>
                    <a:pt x="0" y="0"/>
                  </a:moveTo>
                  <a:lnTo>
                    <a:pt x="822213" y="0"/>
                  </a:lnTo>
                  <a:lnTo>
                    <a:pt x="822213" y="822213"/>
                  </a:lnTo>
                  <a:lnTo>
                    <a:pt x="0" y="822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49718" y="149718"/>
              <a:ext cx="522778" cy="522778"/>
            </a:xfrm>
            <a:custGeom>
              <a:avLst/>
              <a:gdLst/>
              <a:ahLst/>
              <a:cxnLst/>
              <a:rect r="r" b="b" t="t" l="l"/>
              <a:pathLst>
                <a:path h="522778" w="522778">
                  <a:moveTo>
                    <a:pt x="0" y="0"/>
                  </a:moveTo>
                  <a:lnTo>
                    <a:pt x="522777" y="0"/>
                  </a:lnTo>
                  <a:lnTo>
                    <a:pt x="522777" y="522777"/>
                  </a:lnTo>
                  <a:lnTo>
                    <a:pt x="0" y="52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5074912" y="6560813"/>
            <a:ext cx="6982570" cy="3530944"/>
            <a:chOff x="0" y="0"/>
            <a:chExt cx="9310094" cy="470792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2584487" y="0"/>
              <a:ext cx="6725607" cy="4707925"/>
            </a:xfrm>
            <a:custGeom>
              <a:avLst/>
              <a:gdLst/>
              <a:ahLst/>
              <a:cxnLst/>
              <a:rect r="r" b="b" t="t" l="l"/>
              <a:pathLst>
                <a:path h="4707925" w="6725607">
                  <a:moveTo>
                    <a:pt x="0" y="0"/>
                  </a:moveTo>
                  <a:lnTo>
                    <a:pt x="6725607" y="0"/>
                  </a:lnTo>
                  <a:lnTo>
                    <a:pt x="6725607" y="4707925"/>
                  </a:lnTo>
                  <a:lnTo>
                    <a:pt x="0" y="470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849938" cy="4707925"/>
            </a:xfrm>
            <a:custGeom>
              <a:avLst/>
              <a:gdLst/>
              <a:ahLst/>
              <a:cxnLst/>
              <a:rect r="r" b="b" t="t" l="l"/>
              <a:pathLst>
                <a:path h="4707925" w="4849938">
                  <a:moveTo>
                    <a:pt x="0" y="0"/>
                  </a:moveTo>
                  <a:lnTo>
                    <a:pt x="4849938" y="0"/>
                  </a:lnTo>
                  <a:lnTo>
                    <a:pt x="4849938" y="4707925"/>
                  </a:lnTo>
                  <a:lnTo>
                    <a:pt x="0" y="470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38674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74279" y="674840"/>
              <a:ext cx="9217667" cy="3109718"/>
              <a:chOff x="0" y="0"/>
              <a:chExt cx="3266564" cy="1102024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266564" cy="1102024"/>
              </a:xfrm>
              <a:custGeom>
                <a:avLst/>
                <a:gdLst/>
                <a:ahLst/>
                <a:cxnLst/>
                <a:rect r="r" b="b" t="t" l="l"/>
                <a:pathLst>
                  <a:path h="1102024" w="3266564">
                    <a:moveTo>
                      <a:pt x="0" y="0"/>
                    </a:moveTo>
                    <a:lnTo>
                      <a:pt x="3266564" y="0"/>
                    </a:lnTo>
                    <a:lnTo>
                      <a:pt x="3266564" y="1102024"/>
                    </a:lnTo>
                    <a:lnTo>
                      <a:pt x="0" y="11020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0"/>
                <a:ext cx="3266564" cy="11020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37"/>
                  </a:lnSpc>
                </a:pPr>
                <a:r>
                  <a:rPr lang="en-US" sz="1852" spc="46">
                    <a:solidFill>
                      <a:srgbClr val="FFFFFF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ddw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6749944" y="5950846"/>
            <a:ext cx="3785977" cy="889926"/>
            <a:chOff x="0" y="0"/>
            <a:chExt cx="2103990" cy="49456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61347" y="0"/>
                  </a:moveTo>
                  <a:lnTo>
                    <a:pt x="2042643" y="0"/>
                  </a:lnTo>
                  <a:cubicBezTo>
                    <a:pt x="2076524" y="0"/>
                    <a:pt x="2103990" y="27466"/>
                    <a:pt x="2103990" y="61347"/>
                  </a:cubicBezTo>
                  <a:lnTo>
                    <a:pt x="2103990" y="433214"/>
                  </a:lnTo>
                  <a:cubicBezTo>
                    <a:pt x="2103990" y="467095"/>
                    <a:pt x="2076524" y="494561"/>
                    <a:pt x="2042643" y="494561"/>
                  </a:cubicBezTo>
                  <a:lnTo>
                    <a:pt x="61347" y="494561"/>
                  </a:lnTo>
                  <a:cubicBezTo>
                    <a:pt x="27466" y="494561"/>
                    <a:pt x="0" y="467095"/>
                    <a:pt x="0" y="433214"/>
                  </a:cubicBezTo>
                  <a:lnTo>
                    <a:pt x="0" y="61347"/>
                  </a:lnTo>
                  <a:cubicBezTo>
                    <a:pt x="0" y="27466"/>
                    <a:pt x="27466" y="0"/>
                    <a:pt x="61347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704126" y="5893855"/>
            <a:ext cx="3785977" cy="889926"/>
            <a:chOff x="0" y="0"/>
            <a:chExt cx="2103990" cy="49456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61347" y="0"/>
                  </a:moveTo>
                  <a:lnTo>
                    <a:pt x="2042643" y="0"/>
                  </a:lnTo>
                  <a:cubicBezTo>
                    <a:pt x="2076524" y="0"/>
                    <a:pt x="2103990" y="27466"/>
                    <a:pt x="2103990" y="61347"/>
                  </a:cubicBezTo>
                  <a:lnTo>
                    <a:pt x="2103990" y="433214"/>
                  </a:lnTo>
                  <a:cubicBezTo>
                    <a:pt x="2103990" y="467095"/>
                    <a:pt x="2076524" y="494561"/>
                    <a:pt x="2042643" y="494561"/>
                  </a:cubicBezTo>
                  <a:lnTo>
                    <a:pt x="61347" y="494561"/>
                  </a:lnTo>
                  <a:cubicBezTo>
                    <a:pt x="27466" y="494561"/>
                    <a:pt x="0" y="467095"/>
                    <a:pt x="0" y="433214"/>
                  </a:cubicBezTo>
                  <a:lnTo>
                    <a:pt x="0" y="61347"/>
                  </a:lnTo>
                  <a:cubicBezTo>
                    <a:pt x="0" y="27466"/>
                    <a:pt x="27466" y="0"/>
                    <a:pt x="61347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 flipV="true">
            <a:off x="12043872" y="6962650"/>
            <a:ext cx="0" cy="243658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5" id="55"/>
          <p:cNvSpPr txBox="true"/>
          <p:nvPr/>
        </p:nvSpPr>
        <p:spPr>
          <a:xfrm rot="0">
            <a:off x="6749944" y="6004356"/>
            <a:ext cx="3605601" cy="60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3"/>
              </a:lnSpc>
            </a:pPr>
            <a:r>
              <a:rPr lang="en-US" sz="3538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FUNÇÕES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0047214" y="6338818"/>
            <a:ext cx="616660" cy="616660"/>
            <a:chOff x="0" y="0"/>
            <a:chExt cx="822213" cy="82221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22213" cy="822213"/>
            </a:xfrm>
            <a:custGeom>
              <a:avLst/>
              <a:gdLst/>
              <a:ahLst/>
              <a:cxnLst/>
              <a:rect r="r" b="b" t="t" l="l"/>
              <a:pathLst>
                <a:path h="822213" w="822213">
                  <a:moveTo>
                    <a:pt x="0" y="0"/>
                  </a:moveTo>
                  <a:lnTo>
                    <a:pt x="822213" y="0"/>
                  </a:lnTo>
                  <a:lnTo>
                    <a:pt x="822213" y="822213"/>
                  </a:lnTo>
                  <a:lnTo>
                    <a:pt x="0" y="822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49718" y="149718"/>
              <a:ext cx="522778" cy="522778"/>
            </a:xfrm>
            <a:custGeom>
              <a:avLst/>
              <a:gdLst/>
              <a:ahLst/>
              <a:cxnLst/>
              <a:rect r="r" b="b" t="t" l="l"/>
              <a:pathLst>
                <a:path h="522778" w="522778">
                  <a:moveTo>
                    <a:pt x="0" y="0"/>
                  </a:moveTo>
                  <a:lnTo>
                    <a:pt x="522777" y="0"/>
                  </a:lnTo>
                  <a:lnTo>
                    <a:pt x="522777" y="522777"/>
                  </a:lnTo>
                  <a:lnTo>
                    <a:pt x="0" y="522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314276" y="5224859"/>
            <a:ext cx="5083548" cy="3466106"/>
            <a:chOff x="0" y="0"/>
            <a:chExt cx="6778064" cy="4621474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6778064" cy="4621474"/>
              <a:chOff x="0" y="0"/>
              <a:chExt cx="1338877" cy="912884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338877" cy="912884"/>
              </a:xfrm>
              <a:custGeom>
                <a:avLst/>
                <a:gdLst/>
                <a:ahLst/>
                <a:cxnLst/>
                <a:rect r="r" b="b" t="t" l="l"/>
                <a:pathLst>
                  <a:path h="912884" w="1338877">
                    <a:moveTo>
                      <a:pt x="45688" y="0"/>
                    </a:moveTo>
                    <a:lnTo>
                      <a:pt x="1293189" y="0"/>
                    </a:lnTo>
                    <a:cubicBezTo>
                      <a:pt x="1305306" y="0"/>
                      <a:pt x="1316927" y="4814"/>
                      <a:pt x="1325495" y="13382"/>
                    </a:cubicBezTo>
                    <a:cubicBezTo>
                      <a:pt x="1334063" y="21950"/>
                      <a:pt x="1338877" y="33571"/>
                      <a:pt x="1338877" y="45688"/>
                    </a:cubicBezTo>
                    <a:lnTo>
                      <a:pt x="1338877" y="867196"/>
                    </a:lnTo>
                    <a:cubicBezTo>
                      <a:pt x="1338877" y="879313"/>
                      <a:pt x="1334063" y="890934"/>
                      <a:pt x="1325495" y="899502"/>
                    </a:cubicBezTo>
                    <a:cubicBezTo>
                      <a:pt x="1316927" y="908070"/>
                      <a:pt x="1305306" y="912884"/>
                      <a:pt x="1293189" y="912884"/>
                    </a:cubicBezTo>
                    <a:lnTo>
                      <a:pt x="45688" y="912884"/>
                    </a:lnTo>
                    <a:cubicBezTo>
                      <a:pt x="33571" y="912884"/>
                      <a:pt x="21950" y="908070"/>
                      <a:pt x="13382" y="899502"/>
                    </a:cubicBezTo>
                    <a:cubicBezTo>
                      <a:pt x="4814" y="890934"/>
                      <a:pt x="0" y="879313"/>
                      <a:pt x="0" y="867196"/>
                    </a:cubicBezTo>
                    <a:lnTo>
                      <a:pt x="0" y="45688"/>
                    </a:lnTo>
                    <a:cubicBezTo>
                      <a:pt x="0" y="33571"/>
                      <a:pt x="4814" y="21950"/>
                      <a:pt x="13382" y="13382"/>
                    </a:cubicBezTo>
                    <a:cubicBezTo>
                      <a:pt x="21950" y="4814"/>
                      <a:pt x="33571" y="0"/>
                      <a:pt x="4568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9050"/>
                <a:ext cx="1338877" cy="9319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81047" y="111730"/>
              <a:ext cx="6615971" cy="4410647"/>
            </a:xfrm>
            <a:custGeom>
              <a:avLst/>
              <a:gdLst/>
              <a:ahLst/>
              <a:cxnLst/>
              <a:rect r="r" b="b" t="t" l="l"/>
              <a:pathLst>
                <a:path h="4410647" w="6615971">
                  <a:moveTo>
                    <a:pt x="0" y="0"/>
                  </a:moveTo>
                  <a:lnTo>
                    <a:pt x="6615970" y="0"/>
                  </a:lnTo>
                  <a:lnTo>
                    <a:pt x="6615970" y="4410647"/>
                  </a:lnTo>
                  <a:lnTo>
                    <a:pt x="0" y="4410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1580875" y="5486400"/>
            <a:ext cx="6242540" cy="3509629"/>
            <a:chOff x="0" y="0"/>
            <a:chExt cx="8323386" cy="4679505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8323386" cy="4679505"/>
              <a:chOff x="0" y="0"/>
              <a:chExt cx="1644126" cy="92434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644126" cy="924347"/>
              </a:xfrm>
              <a:custGeom>
                <a:avLst/>
                <a:gdLst/>
                <a:ahLst/>
                <a:cxnLst/>
                <a:rect r="r" b="b" t="t" l="l"/>
                <a:pathLst>
                  <a:path h="924347" w="1644126">
                    <a:moveTo>
                      <a:pt x="37206" y="0"/>
                    </a:moveTo>
                    <a:lnTo>
                      <a:pt x="1606920" y="0"/>
                    </a:lnTo>
                    <a:cubicBezTo>
                      <a:pt x="1616788" y="0"/>
                      <a:pt x="1626251" y="3920"/>
                      <a:pt x="1633228" y="10897"/>
                    </a:cubicBezTo>
                    <a:cubicBezTo>
                      <a:pt x="1640206" y="17875"/>
                      <a:pt x="1644126" y="27338"/>
                      <a:pt x="1644126" y="37206"/>
                    </a:cubicBezTo>
                    <a:lnTo>
                      <a:pt x="1644126" y="887141"/>
                    </a:lnTo>
                    <a:cubicBezTo>
                      <a:pt x="1644126" y="907689"/>
                      <a:pt x="1627468" y="924347"/>
                      <a:pt x="1606920" y="924347"/>
                    </a:cubicBezTo>
                    <a:lnTo>
                      <a:pt x="37206" y="924347"/>
                    </a:lnTo>
                    <a:cubicBezTo>
                      <a:pt x="16658" y="924347"/>
                      <a:pt x="0" y="907689"/>
                      <a:pt x="0" y="887141"/>
                    </a:cubicBezTo>
                    <a:lnTo>
                      <a:pt x="0" y="37206"/>
                    </a:lnTo>
                    <a:cubicBezTo>
                      <a:pt x="0" y="16658"/>
                      <a:pt x="16658" y="0"/>
                      <a:pt x="3720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9050"/>
                <a:ext cx="1644126" cy="943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sp>
          <p:nvSpPr>
            <p:cNvPr name="Freeform 68" id="68"/>
            <p:cNvSpPr/>
            <p:nvPr/>
          </p:nvSpPr>
          <p:spPr>
            <a:xfrm flipH="false" flipV="false" rot="0">
              <a:off x="153543" y="134429"/>
              <a:ext cx="8033124" cy="4410647"/>
            </a:xfrm>
            <a:custGeom>
              <a:avLst/>
              <a:gdLst/>
              <a:ahLst/>
              <a:cxnLst/>
              <a:rect r="r" b="b" t="t" l="l"/>
              <a:pathLst>
                <a:path h="4410647" w="8033124">
                  <a:moveTo>
                    <a:pt x="0" y="0"/>
                  </a:moveTo>
                  <a:lnTo>
                    <a:pt x="8033124" y="0"/>
                  </a:lnTo>
                  <a:lnTo>
                    <a:pt x="8033124" y="4410647"/>
                  </a:lnTo>
                  <a:lnTo>
                    <a:pt x="0" y="4410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6053" r="0" b="-13510"/>
              </a:stretch>
            </a:blipFill>
          </p:spPr>
        </p:sp>
      </p:grpSp>
      <p:sp>
        <p:nvSpPr>
          <p:cNvPr name="TextBox 69" id="69"/>
          <p:cNvSpPr txBox="true"/>
          <p:nvPr/>
        </p:nvSpPr>
        <p:spPr>
          <a:xfrm rot="0">
            <a:off x="5581232" y="6836948"/>
            <a:ext cx="5943024" cy="165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2"/>
              </a:lnSpc>
            </a:pPr>
            <a:r>
              <a:rPr lang="en-US" sz="2060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Cada jogador tem uma função dentro do jogo, sendo elas de top-laner,jungle, mid-laner, ad-carry e suporte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0">
            <a:off x="6974696" y="8165153"/>
            <a:ext cx="3183004" cy="1782101"/>
          </a:xfrm>
          <a:custGeom>
            <a:avLst/>
            <a:gdLst/>
            <a:ahLst/>
            <a:cxnLst/>
            <a:rect r="r" b="b" t="t" l="l"/>
            <a:pathLst>
              <a:path h="1782101" w="3183004">
                <a:moveTo>
                  <a:pt x="0" y="0"/>
                </a:moveTo>
                <a:lnTo>
                  <a:pt x="3183003" y="0"/>
                </a:lnTo>
                <a:lnTo>
                  <a:pt x="3183003" y="1782101"/>
                </a:lnTo>
                <a:lnTo>
                  <a:pt x="0" y="17821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10240387" y="3493225"/>
            <a:ext cx="6342652" cy="165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2"/>
              </a:lnSpc>
            </a:pPr>
            <a:r>
              <a:rPr lang="en-US" sz="2060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Uma ilha, onde o objetivo é destruir o “núcleo” adversário, cada jogador tem uma posição específica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12705" y="895851"/>
            <a:ext cx="10668170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ALGUNS CONCEITOS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8214" y="811691"/>
            <a:ext cx="7521783" cy="1596574"/>
            <a:chOff x="0" y="0"/>
            <a:chExt cx="2329976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9976" cy="494561"/>
            </a:xfrm>
            <a:custGeom>
              <a:avLst/>
              <a:gdLst/>
              <a:ahLst/>
              <a:cxnLst/>
              <a:rect r="r" b="b" t="t" l="l"/>
              <a:pathLst>
                <a:path h="494561" w="2329976">
                  <a:moveTo>
                    <a:pt x="30878" y="0"/>
                  </a:moveTo>
                  <a:lnTo>
                    <a:pt x="2299098" y="0"/>
                  </a:lnTo>
                  <a:cubicBezTo>
                    <a:pt x="2316151" y="0"/>
                    <a:pt x="2329976" y="13825"/>
                    <a:pt x="2329976" y="30878"/>
                  </a:cubicBezTo>
                  <a:lnTo>
                    <a:pt x="2329976" y="463683"/>
                  </a:lnTo>
                  <a:cubicBezTo>
                    <a:pt x="2329976" y="480736"/>
                    <a:pt x="2316151" y="494561"/>
                    <a:pt x="2299098" y="494561"/>
                  </a:cubicBezTo>
                  <a:lnTo>
                    <a:pt x="30878" y="494561"/>
                  </a:lnTo>
                  <a:cubicBezTo>
                    <a:pt x="22689" y="494561"/>
                    <a:pt x="14835" y="491308"/>
                    <a:pt x="9044" y="485517"/>
                  </a:cubicBezTo>
                  <a:cubicBezTo>
                    <a:pt x="3253" y="479726"/>
                    <a:pt x="0" y="471872"/>
                    <a:pt x="0" y="463683"/>
                  </a:cubicBezTo>
                  <a:lnTo>
                    <a:pt x="0" y="30878"/>
                  </a:lnTo>
                  <a:cubicBezTo>
                    <a:pt x="0" y="22689"/>
                    <a:pt x="3253" y="14835"/>
                    <a:pt x="9044" y="9044"/>
                  </a:cubicBezTo>
                  <a:cubicBezTo>
                    <a:pt x="14835" y="3253"/>
                    <a:pt x="22689" y="0"/>
                    <a:pt x="3087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329976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7185" y="709446"/>
            <a:ext cx="7521783" cy="1596574"/>
            <a:chOff x="0" y="0"/>
            <a:chExt cx="2329976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29976" cy="494561"/>
            </a:xfrm>
            <a:custGeom>
              <a:avLst/>
              <a:gdLst/>
              <a:ahLst/>
              <a:cxnLst/>
              <a:rect r="r" b="b" t="t" l="l"/>
              <a:pathLst>
                <a:path h="494561" w="2329976">
                  <a:moveTo>
                    <a:pt x="30878" y="0"/>
                  </a:moveTo>
                  <a:lnTo>
                    <a:pt x="2299098" y="0"/>
                  </a:lnTo>
                  <a:cubicBezTo>
                    <a:pt x="2316151" y="0"/>
                    <a:pt x="2329976" y="13825"/>
                    <a:pt x="2329976" y="30878"/>
                  </a:cubicBezTo>
                  <a:lnTo>
                    <a:pt x="2329976" y="463683"/>
                  </a:lnTo>
                  <a:cubicBezTo>
                    <a:pt x="2329976" y="480736"/>
                    <a:pt x="2316151" y="494561"/>
                    <a:pt x="2299098" y="494561"/>
                  </a:cubicBezTo>
                  <a:lnTo>
                    <a:pt x="30878" y="494561"/>
                  </a:lnTo>
                  <a:cubicBezTo>
                    <a:pt x="22689" y="494561"/>
                    <a:pt x="14835" y="491308"/>
                    <a:pt x="9044" y="485517"/>
                  </a:cubicBezTo>
                  <a:cubicBezTo>
                    <a:pt x="3253" y="479726"/>
                    <a:pt x="0" y="471872"/>
                    <a:pt x="0" y="463683"/>
                  </a:cubicBezTo>
                  <a:lnTo>
                    <a:pt x="0" y="30878"/>
                  </a:lnTo>
                  <a:cubicBezTo>
                    <a:pt x="0" y="22689"/>
                    <a:pt x="3253" y="14835"/>
                    <a:pt x="9044" y="9044"/>
                  </a:cubicBezTo>
                  <a:cubicBezTo>
                    <a:pt x="14835" y="3253"/>
                    <a:pt x="22689" y="0"/>
                    <a:pt x="3087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29976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7589" y="2570152"/>
            <a:ext cx="14262759" cy="7716848"/>
            <a:chOff x="0" y="0"/>
            <a:chExt cx="19017012" cy="1028913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30010" y="732657"/>
              <a:ext cx="18487003" cy="9556474"/>
              <a:chOff x="0" y="0"/>
              <a:chExt cx="1616466" cy="8355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16466" cy="835599"/>
              </a:xfrm>
              <a:custGeom>
                <a:avLst/>
                <a:gdLst/>
                <a:ahLst/>
                <a:cxnLst/>
                <a:rect r="r" b="b" t="t" l="l"/>
                <a:pathLst>
                  <a:path h="835599" w="1616466">
                    <a:moveTo>
                      <a:pt x="27918" y="0"/>
                    </a:moveTo>
                    <a:lnTo>
                      <a:pt x="1588547" y="0"/>
                    </a:lnTo>
                    <a:cubicBezTo>
                      <a:pt x="1603966" y="0"/>
                      <a:pt x="1616466" y="12500"/>
                      <a:pt x="1616466" y="27918"/>
                    </a:cubicBezTo>
                    <a:lnTo>
                      <a:pt x="1616466" y="807680"/>
                    </a:lnTo>
                    <a:cubicBezTo>
                      <a:pt x="1616466" y="815085"/>
                      <a:pt x="1613524" y="822186"/>
                      <a:pt x="1608288" y="827421"/>
                    </a:cubicBezTo>
                    <a:cubicBezTo>
                      <a:pt x="1603053" y="832657"/>
                      <a:pt x="1595952" y="835599"/>
                      <a:pt x="1588547" y="835599"/>
                    </a:cubicBezTo>
                    <a:lnTo>
                      <a:pt x="27918" y="835599"/>
                    </a:lnTo>
                    <a:cubicBezTo>
                      <a:pt x="12500" y="835599"/>
                      <a:pt x="0" y="823099"/>
                      <a:pt x="0" y="807680"/>
                    </a:cubicBezTo>
                    <a:lnTo>
                      <a:pt x="0" y="27918"/>
                    </a:lnTo>
                    <a:cubicBezTo>
                      <a:pt x="0" y="12500"/>
                      <a:pt x="12500" y="0"/>
                      <a:pt x="279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1616466" cy="8355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3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8487003" cy="9624663"/>
              <a:chOff x="0" y="0"/>
              <a:chExt cx="1616466" cy="84156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16466" cy="841561"/>
              </a:xfrm>
              <a:custGeom>
                <a:avLst/>
                <a:gdLst/>
                <a:ahLst/>
                <a:cxnLst/>
                <a:rect r="r" b="b" t="t" l="l"/>
                <a:pathLst>
                  <a:path h="841561" w="1616466">
                    <a:moveTo>
                      <a:pt x="27918" y="0"/>
                    </a:moveTo>
                    <a:lnTo>
                      <a:pt x="1588547" y="0"/>
                    </a:lnTo>
                    <a:cubicBezTo>
                      <a:pt x="1603966" y="0"/>
                      <a:pt x="1616466" y="12500"/>
                      <a:pt x="1616466" y="27918"/>
                    </a:cubicBezTo>
                    <a:lnTo>
                      <a:pt x="1616466" y="813642"/>
                    </a:lnTo>
                    <a:cubicBezTo>
                      <a:pt x="1616466" y="829061"/>
                      <a:pt x="1603966" y="841561"/>
                      <a:pt x="1588547" y="841561"/>
                    </a:cubicBezTo>
                    <a:lnTo>
                      <a:pt x="27918" y="841561"/>
                    </a:lnTo>
                    <a:cubicBezTo>
                      <a:pt x="12500" y="841561"/>
                      <a:pt x="0" y="829061"/>
                      <a:pt x="0" y="813642"/>
                    </a:cubicBezTo>
                    <a:lnTo>
                      <a:pt x="0" y="27918"/>
                    </a:lnTo>
                    <a:cubicBezTo>
                      <a:pt x="0" y="12500"/>
                      <a:pt x="12500" y="0"/>
                      <a:pt x="27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0"/>
                <a:ext cx="1616466" cy="8415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37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29789" y="428308"/>
              <a:ext cx="17627425" cy="8768046"/>
            </a:xfrm>
            <a:custGeom>
              <a:avLst/>
              <a:gdLst/>
              <a:ahLst/>
              <a:cxnLst/>
              <a:rect r="r" b="b" t="t" l="l"/>
              <a:pathLst>
                <a:path h="8768046" w="17627425">
                  <a:moveTo>
                    <a:pt x="0" y="0"/>
                  </a:moveTo>
                  <a:lnTo>
                    <a:pt x="17627425" y="0"/>
                  </a:lnTo>
                  <a:lnTo>
                    <a:pt x="17627425" y="8768046"/>
                  </a:lnTo>
                  <a:lnTo>
                    <a:pt x="0" y="8768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12705" y="895851"/>
            <a:ext cx="8231295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MODELO 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989" y="811691"/>
            <a:ext cx="9748608" cy="1596574"/>
            <a:chOff x="0" y="0"/>
            <a:chExt cx="3019765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765" cy="494561"/>
            </a:xfrm>
            <a:custGeom>
              <a:avLst/>
              <a:gdLst/>
              <a:ahLst/>
              <a:cxnLst/>
              <a:rect r="r" b="b" t="t" l="l"/>
              <a:pathLst>
                <a:path h="494561" w="3019765">
                  <a:moveTo>
                    <a:pt x="23825" y="0"/>
                  </a:moveTo>
                  <a:lnTo>
                    <a:pt x="2995941" y="0"/>
                  </a:lnTo>
                  <a:cubicBezTo>
                    <a:pt x="3009099" y="0"/>
                    <a:pt x="3019765" y="10667"/>
                    <a:pt x="3019765" y="23825"/>
                  </a:cubicBezTo>
                  <a:lnTo>
                    <a:pt x="3019765" y="470736"/>
                  </a:lnTo>
                  <a:cubicBezTo>
                    <a:pt x="3019765" y="483894"/>
                    <a:pt x="3009099" y="494561"/>
                    <a:pt x="2995941" y="494561"/>
                  </a:cubicBezTo>
                  <a:lnTo>
                    <a:pt x="23825" y="494561"/>
                  </a:lnTo>
                  <a:cubicBezTo>
                    <a:pt x="10667" y="494561"/>
                    <a:pt x="0" y="483894"/>
                    <a:pt x="0" y="47073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01976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1010" y="709446"/>
            <a:ext cx="9748608" cy="1596574"/>
            <a:chOff x="0" y="0"/>
            <a:chExt cx="3019765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9765" cy="494561"/>
            </a:xfrm>
            <a:custGeom>
              <a:avLst/>
              <a:gdLst/>
              <a:ahLst/>
              <a:cxnLst/>
              <a:rect r="r" b="b" t="t" l="l"/>
              <a:pathLst>
                <a:path h="494561" w="3019765">
                  <a:moveTo>
                    <a:pt x="23825" y="0"/>
                  </a:moveTo>
                  <a:lnTo>
                    <a:pt x="2995941" y="0"/>
                  </a:lnTo>
                  <a:cubicBezTo>
                    <a:pt x="3009099" y="0"/>
                    <a:pt x="3019765" y="10667"/>
                    <a:pt x="3019765" y="23825"/>
                  </a:cubicBezTo>
                  <a:lnTo>
                    <a:pt x="3019765" y="470736"/>
                  </a:lnTo>
                  <a:cubicBezTo>
                    <a:pt x="3019765" y="483894"/>
                    <a:pt x="3009099" y="494561"/>
                    <a:pt x="2995941" y="494561"/>
                  </a:cubicBezTo>
                  <a:lnTo>
                    <a:pt x="23825" y="494561"/>
                  </a:lnTo>
                  <a:cubicBezTo>
                    <a:pt x="10667" y="494561"/>
                    <a:pt x="0" y="483894"/>
                    <a:pt x="0" y="47073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01976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2705" y="895851"/>
            <a:ext cx="10668170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PESSOA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89749" y="3119644"/>
            <a:ext cx="9722539" cy="7167356"/>
            <a:chOff x="0" y="0"/>
            <a:chExt cx="1133492" cy="835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3492" cy="835599"/>
            </a:xfrm>
            <a:custGeom>
              <a:avLst/>
              <a:gdLst/>
              <a:ahLst/>
              <a:cxnLst/>
              <a:rect r="r" b="b" t="t" l="l"/>
              <a:pathLst>
                <a:path h="835599" w="1133492">
                  <a:moveTo>
                    <a:pt x="39814" y="0"/>
                  </a:moveTo>
                  <a:lnTo>
                    <a:pt x="1093678" y="0"/>
                  </a:lnTo>
                  <a:cubicBezTo>
                    <a:pt x="1115666" y="0"/>
                    <a:pt x="1133492" y="17825"/>
                    <a:pt x="1133492" y="39814"/>
                  </a:cubicBezTo>
                  <a:lnTo>
                    <a:pt x="1133492" y="795784"/>
                  </a:lnTo>
                  <a:cubicBezTo>
                    <a:pt x="1133492" y="817773"/>
                    <a:pt x="1115666" y="835599"/>
                    <a:pt x="1093678" y="835599"/>
                  </a:cubicBezTo>
                  <a:lnTo>
                    <a:pt x="39814" y="835599"/>
                  </a:lnTo>
                  <a:cubicBezTo>
                    <a:pt x="17825" y="835599"/>
                    <a:pt x="0" y="817773"/>
                    <a:pt x="0" y="795784"/>
                  </a:cubicBezTo>
                  <a:lnTo>
                    <a:pt x="0" y="39814"/>
                  </a:lnTo>
                  <a:cubicBezTo>
                    <a:pt x="0" y="17825"/>
                    <a:pt x="17825" y="0"/>
                    <a:pt x="3981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133492" cy="8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1010" y="2570152"/>
            <a:ext cx="9722539" cy="7218497"/>
            <a:chOff x="0" y="0"/>
            <a:chExt cx="1133492" cy="841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3492" cy="841561"/>
            </a:xfrm>
            <a:custGeom>
              <a:avLst/>
              <a:gdLst/>
              <a:ahLst/>
              <a:cxnLst/>
              <a:rect r="r" b="b" t="t" l="l"/>
              <a:pathLst>
                <a:path h="841561" w="1133492">
                  <a:moveTo>
                    <a:pt x="39814" y="0"/>
                  </a:moveTo>
                  <a:lnTo>
                    <a:pt x="1093678" y="0"/>
                  </a:lnTo>
                  <a:cubicBezTo>
                    <a:pt x="1115666" y="0"/>
                    <a:pt x="1133492" y="17825"/>
                    <a:pt x="1133492" y="39814"/>
                  </a:cubicBezTo>
                  <a:lnTo>
                    <a:pt x="1133492" y="801746"/>
                  </a:lnTo>
                  <a:cubicBezTo>
                    <a:pt x="1133492" y="823735"/>
                    <a:pt x="1115666" y="841561"/>
                    <a:pt x="1093678" y="841561"/>
                  </a:cubicBezTo>
                  <a:lnTo>
                    <a:pt x="39814" y="841561"/>
                  </a:lnTo>
                  <a:cubicBezTo>
                    <a:pt x="17825" y="841561"/>
                    <a:pt x="0" y="823735"/>
                    <a:pt x="0" y="801746"/>
                  </a:cubicBezTo>
                  <a:lnTo>
                    <a:pt x="0" y="39814"/>
                  </a:lnTo>
                  <a:cubicBezTo>
                    <a:pt x="0" y="17825"/>
                    <a:pt x="17825" y="0"/>
                    <a:pt x="398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133492" cy="84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16900" y="3119644"/>
            <a:ext cx="8949885" cy="5989538"/>
          </a:xfrm>
          <a:custGeom>
            <a:avLst/>
            <a:gdLst/>
            <a:ahLst/>
            <a:cxnLst/>
            <a:rect r="r" b="b" t="t" l="l"/>
            <a:pathLst>
              <a:path h="5989538" w="8949885">
                <a:moveTo>
                  <a:pt x="0" y="0"/>
                </a:moveTo>
                <a:lnTo>
                  <a:pt x="8949885" y="0"/>
                </a:lnTo>
                <a:lnTo>
                  <a:pt x="8949885" y="5989539"/>
                </a:lnTo>
                <a:lnTo>
                  <a:pt x="0" y="598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61141" y="2408265"/>
            <a:ext cx="4998159" cy="7968079"/>
          </a:xfrm>
          <a:custGeom>
            <a:avLst/>
            <a:gdLst/>
            <a:ahLst/>
            <a:cxnLst/>
            <a:rect r="r" b="b" t="t" l="l"/>
            <a:pathLst>
              <a:path h="7968079" w="4998159">
                <a:moveTo>
                  <a:pt x="0" y="0"/>
                </a:moveTo>
                <a:lnTo>
                  <a:pt x="4998159" y="0"/>
                </a:lnTo>
                <a:lnTo>
                  <a:pt x="4998159" y="7968079"/>
                </a:lnTo>
                <a:lnTo>
                  <a:pt x="0" y="796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19399" y="2408265"/>
            <a:ext cx="4482876" cy="7640772"/>
            <a:chOff x="0" y="0"/>
            <a:chExt cx="499126" cy="8507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9126" cy="850728"/>
            </a:xfrm>
            <a:custGeom>
              <a:avLst/>
              <a:gdLst/>
              <a:ahLst/>
              <a:cxnLst/>
              <a:rect r="r" b="b" t="t" l="l"/>
              <a:pathLst>
                <a:path h="850728" w="499126">
                  <a:moveTo>
                    <a:pt x="0" y="0"/>
                  </a:moveTo>
                  <a:lnTo>
                    <a:pt x="499126" y="0"/>
                  </a:lnTo>
                  <a:lnTo>
                    <a:pt x="499126" y="850728"/>
                  </a:lnTo>
                  <a:lnTo>
                    <a:pt x="0" y="850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499126" cy="850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87642" y="2672094"/>
            <a:ext cx="3856526" cy="647558"/>
            <a:chOff x="0" y="0"/>
            <a:chExt cx="5352240" cy="8987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52240" cy="898706"/>
            </a:xfrm>
            <a:custGeom>
              <a:avLst/>
              <a:gdLst/>
              <a:ahLst/>
              <a:cxnLst/>
              <a:rect r="r" b="b" t="t" l="l"/>
              <a:pathLst>
                <a:path h="898706" w="5352240">
                  <a:moveTo>
                    <a:pt x="0" y="0"/>
                  </a:moveTo>
                  <a:lnTo>
                    <a:pt x="5352240" y="0"/>
                  </a:lnTo>
                  <a:lnTo>
                    <a:pt x="5352240" y="898706"/>
                  </a:lnTo>
                  <a:lnTo>
                    <a:pt x="0" y="89870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5352240" cy="89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777506" y="2611759"/>
            <a:ext cx="3876413" cy="600354"/>
            <a:chOff x="0" y="0"/>
            <a:chExt cx="5379840" cy="8331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79839" cy="833196"/>
            </a:xfrm>
            <a:custGeom>
              <a:avLst/>
              <a:gdLst/>
              <a:ahLst/>
              <a:cxnLst/>
              <a:rect r="r" b="b" t="t" l="l"/>
              <a:pathLst>
                <a:path h="833196" w="5379839">
                  <a:moveTo>
                    <a:pt x="0" y="0"/>
                  </a:moveTo>
                  <a:lnTo>
                    <a:pt x="5379839" y="0"/>
                  </a:lnTo>
                  <a:lnTo>
                    <a:pt x="5379839" y="833196"/>
                  </a:lnTo>
                  <a:lnTo>
                    <a:pt x="0" y="833196"/>
                  </a:lnTo>
                  <a:close/>
                </a:path>
              </a:pathLst>
            </a:custGeom>
            <a:solidFill>
              <a:srgbClr val="85CEC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5379840" cy="83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777506" y="3554835"/>
            <a:ext cx="4224769" cy="184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35" b="tru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Herança:</a:t>
            </a:r>
          </a:p>
          <a:p>
            <a:pPr algn="l" marL="0" indent="0" lvl="0">
              <a:lnSpc>
                <a:spcPts val="2989"/>
              </a:lnSpc>
            </a:pPr>
            <a:r>
              <a:rPr lang="en-US" sz="2135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Escolhemos uma herança parcial e dijunta, onde  a entidade não especializada é o CEO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49607" y="5634196"/>
            <a:ext cx="4252668" cy="148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135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Autorelacionamento</a:t>
            </a:r>
            <a:r>
              <a:rPr lang="en-US" b="true" sz="2135" strike="noStrike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:</a:t>
            </a:r>
            <a:r>
              <a:rPr lang="en-US" b="true" sz="2135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135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Alguns coachs podem orientar outros coachs dentro a organização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49607" y="2698072"/>
            <a:ext cx="3932211" cy="38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OBSERVAÇÕES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49607" y="7353359"/>
            <a:ext cx="4252668" cy="185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135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atributo multivalorado</a:t>
            </a:r>
            <a:r>
              <a:rPr lang="en-US" b="true" sz="2135" strike="noStrike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:</a:t>
            </a:r>
            <a:r>
              <a:rPr lang="en-US" b="true" sz="2135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135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Pessoas presentes no Cblol podem ter varias nacionalidades, ex: Dioud, Seel, Kuri.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114" y="811691"/>
            <a:ext cx="12154981" cy="1596574"/>
            <a:chOff x="0" y="0"/>
            <a:chExt cx="3765173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4013" y="709446"/>
            <a:ext cx="12154981" cy="1596574"/>
            <a:chOff x="0" y="0"/>
            <a:chExt cx="3765173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5173" cy="494561"/>
            </a:xfrm>
            <a:custGeom>
              <a:avLst/>
              <a:gdLst/>
              <a:ahLst/>
              <a:cxnLst/>
              <a:rect r="r" b="b" t="t" l="l"/>
              <a:pathLst>
                <a:path h="494561" w="3765173">
                  <a:moveTo>
                    <a:pt x="19108" y="0"/>
                  </a:moveTo>
                  <a:lnTo>
                    <a:pt x="3746064" y="0"/>
                  </a:lnTo>
                  <a:cubicBezTo>
                    <a:pt x="3751132" y="0"/>
                    <a:pt x="3755992" y="2013"/>
                    <a:pt x="3759576" y="5597"/>
                  </a:cubicBezTo>
                  <a:cubicBezTo>
                    <a:pt x="3763159" y="9180"/>
                    <a:pt x="3765173" y="14040"/>
                    <a:pt x="3765173" y="19108"/>
                  </a:cubicBezTo>
                  <a:lnTo>
                    <a:pt x="3765173" y="475453"/>
                  </a:lnTo>
                  <a:cubicBezTo>
                    <a:pt x="3765173" y="486006"/>
                    <a:pt x="3756618" y="494561"/>
                    <a:pt x="3746064" y="494561"/>
                  </a:cubicBezTo>
                  <a:lnTo>
                    <a:pt x="19108" y="494561"/>
                  </a:lnTo>
                  <a:cubicBezTo>
                    <a:pt x="14040" y="494561"/>
                    <a:pt x="9180" y="492548"/>
                    <a:pt x="5597" y="488964"/>
                  </a:cubicBezTo>
                  <a:cubicBezTo>
                    <a:pt x="2013" y="485381"/>
                    <a:pt x="0" y="480521"/>
                    <a:pt x="0" y="475453"/>
                  </a:cubicBezTo>
                  <a:lnTo>
                    <a:pt x="0" y="19108"/>
                  </a:lnTo>
                  <a:cubicBezTo>
                    <a:pt x="0" y="14040"/>
                    <a:pt x="2013" y="9180"/>
                    <a:pt x="5597" y="5597"/>
                  </a:cubicBezTo>
                  <a:cubicBezTo>
                    <a:pt x="9180" y="2013"/>
                    <a:pt x="14040" y="0"/>
                    <a:pt x="19108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765173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0904" y="2920427"/>
            <a:ext cx="12020325" cy="5940908"/>
            <a:chOff x="0" y="0"/>
            <a:chExt cx="1401377" cy="692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1377" cy="692614"/>
            </a:xfrm>
            <a:custGeom>
              <a:avLst/>
              <a:gdLst/>
              <a:ahLst/>
              <a:cxnLst/>
              <a:rect r="r" b="b" t="t" l="l"/>
              <a:pathLst>
                <a:path h="692614" w="1401377">
                  <a:moveTo>
                    <a:pt x="32203" y="0"/>
                  </a:moveTo>
                  <a:lnTo>
                    <a:pt x="1369173" y="0"/>
                  </a:lnTo>
                  <a:cubicBezTo>
                    <a:pt x="1386959" y="0"/>
                    <a:pt x="1401377" y="14418"/>
                    <a:pt x="1401377" y="32203"/>
                  </a:cubicBezTo>
                  <a:lnTo>
                    <a:pt x="1401377" y="660411"/>
                  </a:lnTo>
                  <a:cubicBezTo>
                    <a:pt x="1401377" y="678196"/>
                    <a:pt x="1386959" y="692614"/>
                    <a:pt x="1369173" y="692614"/>
                  </a:cubicBezTo>
                  <a:lnTo>
                    <a:pt x="32203" y="692614"/>
                  </a:lnTo>
                  <a:cubicBezTo>
                    <a:pt x="14418" y="692614"/>
                    <a:pt x="0" y="678196"/>
                    <a:pt x="0" y="660411"/>
                  </a:cubicBezTo>
                  <a:lnTo>
                    <a:pt x="0" y="32203"/>
                  </a:lnTo>
                  <a:cubicBezTo>
                    <a:pt x="0" y="14418"/>
                    <a:pt x="14418" y="0"/>
                    <a:pt x="3220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401377" cy="692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4776" y="2608683"/>
            <a:ext cx="12020325" cy="5983298"/>
            <a:chOff x="0" y="0"/>
            <a:chExt cx="1401377" cy="697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1377" cy="697556"/>
            </a:xfrm>
            <a:custGeom>
              <a:avLst/>
              <a:gdLst/>
              <a:ahLst/>
              <a:cxnLst/>
              <a:rect r="r" b="b" t="t" l="l"/>
              <a:pathLst>
                <a:path h="697556" w="1401377">
                  <a:moveTo>
                    <a:pt x="32203" y="0"/>
                  </a:moveTo>
                  <a:lnTo>
                    <a:pt x="1369173" y="0"/>
                  </a:lnTo>
                  <a:cubicBezTo>
                    <a:pt x="1386959" y="0"/>
                    <a:pt x="1401377" y="14418"/>
                    <a:pt x="1401377" y="32203"/>
                  </a:cubicBezTo>
                  <a:lnTo>
                    <a:pt x="1401377" y="665353"/>
                  </a:lnTo>
                  <a:cubicBezTo>
                    <a:pt x="1401377" y="673894"/>
                    <a:pt x="1397984" y="682085"/>
                    <a:pt x="1391944" y="688124"/>
                  </a:cubicBezTo>
                  <a:cubicBezTo>
                    <a:pt x="1385905" y="694164"/>
                    <a:pt x="1377714" y="697556"/>
                    <a:pt x="1369173" y="697556"/>
                  </a:cubicBezTo>
                  <a:lnTo>
                    <a:pt x="32203" y="697556"/>
                  </a:lnTo>
                  <a:cubicBezTo>
                    <a:pt x="14418" y="697556"/>
                    <a:pt x="0" y="683138"/>
                    <a:pt x="0" y="665353"/>
                  </a:cubicBezTo>
                  <a:lnTo>
                    <a:pt x="0" y="32203"/>
                  </a:lnTo>
                  <a:cubicBezTo>
                    <a:pt x="0" y="14418"/>
                    <a:pt x="14418" y="0"/>
                    <a:pt x="322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401377" cy="697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2720" y="3116391"/>
            <a:ext cx="11284436" cy="4967883"/>
          </a:xfrm>
          <a:custGeom>
            <a:avLst/>
            <a:gdLst/>
            <a:ahLst/>
            <a:cxnLst/>
            <a:rect r="r" b="b" t="t" l="l"/>
            <a:pathLst>
              <a:path h="4967883" w="11284436">
                <a:moveTo>
                  <a:pt x="0" y="0"/>
                </a:moveTo>
                <a:lnTo>
                  <a:pt x="11284437" y="0"/>
                </a:lnTo>
                <a:lnTo>
                  <a:pt x="11284437" y="4967883"/>
                </a:lnTo>
                <a:lnTo>
                  <a:pt x="0" y="496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12705" y="895851"/>
            <a:ext cx="13301531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N-ARIO E ASSOCIATIVA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470046" y="2608683"/>
            <a:ext cx="4309429" cy="6870104"/>
          </a:xfrm>
          <a:custGeom>
            <a:avLst/>
            <a:gdLst/>
            <a:ahLst/>
            <a:cxnLst/>
            <a:rect r="r" b="b" t="t" l="l"/>
            <a:pathLst>
              <a:path h="6870104" w="4309429">
                <a:moveTo>
                  <a:pt x="0" y="0"/>
                </a:moveTo>
                <a:lnTo>
                  <a:pt x="4309429" y="0"/>
                </a:lnTo>
                <a:lnTo>
                  <a:pt x="4309429" y="6870104"/>
                </a:lnTo>
                <a:lnTo>
                  <a:pt x="0" y="6870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692717" y="2608683"/>
            <a:ext cx="3865150" cy="6587899"/>
            <a:chOff x="0" y="0"/>
            <a:chExt cx="499126" cy="8507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9126" cy="850728"/>
            </a:xfrm>
            <a:custGeom>
              <a:avLst/>
              <a:gdLst/>
              <a:ahLst/>
              <a:cxnLst/>
              <a:rect r="r" b="b" t="t" l="l"/>
              <a:pathLst>
                <a:path h="850728" w="499126">
                  <a:moveTo>
                    <a:pt x="0" y="0"/>
                  </a:moveTo>
                  <a:lnTo>
                    <a:pt x="499126" y="0"/>
                  </a:lnTo>
                  <a:lnTo>
                    <a:pt x="499126" y="850728"/>
                  </a:lnTo>
                  <a:lnTo>
                    <a:pt x="0" y="850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499126" cy="850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10217" y="2836157"/>
            <a:ext cx="3325110" cy="558326"/>
            <a:chOff x="0" y="0"/>
            <a:chExt cx="5352240" cy="8987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52240" cy="898706"/>
            </a:xfrm>
            <a:custGeom>
              <a:avLst/>
              <a:gdLst/>
              <a:ahLst/>
              <a:cxnLst/>
              <a:rect r="r" b="b" t="t" l="l"/>
              <a:pathLst>
                <a:path h="898706" w="5352240">
                  <a:moveTo>
                    <a:pt x="0" y="0"/>
                  </a:moveTo>
                  <a:lnTo>
                    <a:pt x="5352240" y="0"/>
                  </a:lnTo>
                  <a:lnTo>
                    <a:pt x="5352240" y="898706"/>
                  </a:lnTo>
                  <a:lnTo>
                    <a:pt x="0" y="89870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5352240" cy="89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915257" y="2784136"/>
            <a:ext cx="3342256" cy="517628"/>
            <a:chOff x="0" y="0"/>
            <a:chExt cx="5379840" cy="8331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79839" cy="833196"/>
            </a:xfrm>
            <a:custGeom>
              <a:avLst/>
              <a:gdLst/>
              <a:ahLst/>
              <a:cxnLst/>
              <a:rect r="r" b="b" t="t" l="l"/>
              <a:pathLst>
                <a:path h="833196" w="5379839">
                  <a:moveTo>
                    <a:pt x="0" y="0"/>
                  </a:moveTo>
                  <a:lnTo>
                    <a:pt x="5379839" y="0"/>
                  </a:lnTo>
                  <a:lnTo>
                    <a:pt x="5379839" y="833196"/>
                  </a:lnTo>
                  <a:lnTo>
                    <a:pt x="0" y="833196"/>
                  </a:lnTo>
                  <a:close/>
                </a:path>
              </a:pathLst>
            </a:custGeom>
            <a:solidFill>
              <a:srgbClr val="85CEC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5379840" cy="83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915257" y="3592009"/>
            <a:ext cx="3420069" cy="225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1841" b="tru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Relacionamento N-ario:</a:t>
            </a:r>
          </a:p>
          <a:p>
            <a:pPr algn="l" marL="0" indent="0" lvl="0">
              <a:lnSpc>
                <a:spcPts val="2577"/>
              </a:lnSpc>
            </a:pPr>
            <a:r>
              <a:rPr lang="en-US" sz="184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relacionamento N-ario busca simular uma partida entre dois times.Onde um time não pode jogar no mesmo campeonato no mesmo dia.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15257" y="5864532"/>
            <a:ext cx="3666664" cy="95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b="true" sz="1841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Entidade associativa</a:t>
            </a:r>
            <a:r>
              <a:rPr lang="en-US" b="true" sz="1841" strike="noStrike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:</a:t>
            </a:r>
            <a:r>
              <a:rPr lang="en-US" b="true" sz="1841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b="true" sz="1841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Um pause pode ocorrer apenas em alguns jogos.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91203" y="2871043"/>
            <a:ext cx="3390365" cy="31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9"/>
              </a:lnSpc>
              <a:spcBef>
                <a:spcPct val="0"/>
              </a:spcBef>
            </a:pPr>
            <a:r>
              <a:rPr lang="en-US" sz="192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OBSERVAÇÕES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15257" y="7109770"/>
            <a:ext cx="3666664" cy="160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b="true" sz="1841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Entidade Fraca</a:t>
            </a:r>
            <a:r>
              <a:rPr lang="en-US" b="true" sz="1841" strike="noStrike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:</a:t>
            </a:r>
            <a:r>
              <a:rPr lang="en-US" b="true" sz="1841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b="true" sz="1841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No final do campeonato cada time recebe uma premiação dependendo da posição.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989" y="811691"/>
            <a:ext cx="9748608" cy="1596574"/>
            <a:chOff x="0" y="0"/>
            <a:chExt cx="3019765" cy="494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9765" cy="494561"/>
            </a:xfrm>
            <a:custGeom>
              <a:avLst/>
              <a:gdLst/>
              <a:ahLst/>
              <a:cxnLst/>
              <a:rect r="r" b="b" t="t" l="l"/>
              <a:pathLst>
                <a:path h="494561" w="3019765">
                  <a:moveTo>
                    <a:pt x="23825" y="0"/>
                  </a:moveTo>
                  <a:lnTo>
                    <a:pt x="2995941" y="0"/>
                  </a:lnTo>
                  <a:cubicBezTo>
                    <a:pt x="3009099" y="0"/>
                    <a:pt x="3019765" y="10667"/>
                    <a:pt x="3019765" y="23825"/>
                  </a:cubicBezTo>
                  <a:lnTo>
                    <a:pt x="3019765" y="470736"/>
                  </a:lnTo>
                  <a:cubicBezTo>
                    <a:pt x="3019765" y="483894"/>
                    <a:pt x="3009099" y="494561"/>
                    <a:pt x="2995941" y="494561"/>
                  </a:cubicBezTo>
                  <a:lnTo>
                    <a:pt x="23825" y="494561"/>
                  </a:lnTo>
                  <a:cubicBezTo>
                    <a:pt x="10667" y="494561"/>
                    <a:pt x="0" y="483894"/>
                    <a:pt x="0" y="47073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85CEC3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01976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1010" y="709446"/>
            <a:ext cx="9748608" cy="1596574"/>
            <a:chOff x="0" y="0"/>
            <a:chExt cx="3019765" cy="494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9765" cy="494561"/>
            </a:xfrm>
            <a:custGeom>
              <a:avLst/>
              <a:gdLst/>
              <a:ahLst/>
              <a:cxnLst/>
              <a:rect r="r" b="b" t="t" l="l"/>
              <a:pathLst>
                <a:path h="494561" w="3019765">
                  <a:moveTo>
                    <a:pt x="23825" y="0"/>
                  </a:moveTo>
                  <a:lnTo>
                    <a:pt x="2995941" y="0"/>
                  </a:lnTo>
                  <a:cubicBezTo>
                    <a:pt x="3009099" y="0"/>
                    <a:pt x="3019765" y="10667"/>
                    <a:pt x="3019765" y="23825"/>
                  </a:cubicBezTo>
                  <a:lnTo>
                    <a:pt x="3019765" y="470736"/>
                  </a:lnTo>
                  <a:cubicBezTo>
                    <a:pt x="3019765" y="483894"/>
                    <a:pt x="3009099" y="494561"/>
                    <a:pt x="2995941" y="494561"/>
                  </a:cubicBezTo>
                  <a:lnTo>
                    <a:pt x="23825" y="494561"/>
                  </a:lnTo>
                  <a:cubicBezTo>
                    <a:pt x="10667" y="494561"/>
                    <a:pt x="0" y="483894"/>
                    <a:pt x="0" y="47073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01976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2705" y="895851"/>
            <a:ext cx="10668170" cy="119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RESTO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0385" y="2829115"/>
            <a:ext cx="11804508" cy="3546095"/>
            <a:chOff x="0" y="0"/>
            <a:chExt cx="1401377" cy="4209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1377" cy="420976"/>
            </a:xfrm>
            <a:custGeom>
              <a:avLst/>
              <a:gdLst/>
              <a:ahLst/>
              <a:cxnLst/>
              <a:rect r="r" b="b" t="t" l="l"/>
              <a:pathLst>
                <a:path h="420976" w="1401377">
                  <a:moveTo>
                    <a:pt x="32792" y="0"/>
                  </a:moveTo>
                  <a:lnTo>
                    <a:pt x="1368584" y="0"/>
                  </a:lnTo>
                  <a:cubicBezTo>
                    <a:pt x="1377282" y="0"/>
                    <a:pt x="1385622" y="3455"/>
                    <a:pt x="1391772" y="9605"/>
                  </a:cubicBezTo>
                  <a:cubicBezTo>
                    <a:pt x="1397922" y="15754"/>
                    <a:pt x="1401377" y="24095"/>
                    <a:pt x="1401377" y="32792"/>
                  </a:cubicBezTo>
                  <a:lnTo>
                    <a:pt x="1401377" y="388184"/>
                  </a:lnTo>
                  <a:cubicBezTo>
                    <a:pt x="1401377" y="396881"/>
                    <a:pt x="1397922" y="405222"/>
                    <a:pt x="1391772" y="411371"/>
                  </a:cubicBezTo>
                  <a:cubicBezTo>
                    <a:pt x="1385622" y="417521"/>
                    <a:pt x="1377282" y="420976"/>
                    <a:pt x="1368584" y="420976"/>
                  </a:cubicBezTo>
                  <a:lnTo>
                    <a:pt x="32792" y="420976"/>
                  </a:lnTo>
                  <a:cubicBezTo>
                    <a:pt x="24095" y="420976"/>
                    <a:pt x="15754" y="417521"/>
                    <a:pt x="9605" y="411371"/>
                  </a:cubicBezTo>
                  <a:cubicBezTo>
                    <a:pt x="3455" y="405222"/>
                    <a:pt x="0" y="396881"/>
                    <a:pt x="0" y="388184"/>
                  </a:cubicBezTo>
                  <a:lnTo>
                    <a:pt x="0" y="32792"/>
                  </a:lnTo>
                  <a:cubicBezTo>
                    <a:pt x="0" y="24095"/>
                    <a:pt x="3455" y="15754"/>
                    <a:pt x="9605" y="9605"/>
                  </a:cubicBezTo>
                  <a:cubicBezTo>
                    <a:pt x="15754" y="3455"/>
                    <a:pt x="24095" y="0"/>
                    <a:pt x="327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401377" cy="42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1010" y="2643037"/>
            <a:ext cx="11804508" cy="3571397"/>
            <a:chOff x="0" y="0"/>
            <a:chExt cx="1401377" cy="423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1377" cy="423980"/>
            </a:xfrm>
            <a:custGeom>
              <a:avLst/>
              <a:gdLst/>
              <a:ahLst/>
              <a:cxnLst/>
              <a:rect r="r" b="b" t="t" l="l"/>
              <a:pathLst>
                <a:path h="423980" w="1401377">
                  <a:moveTo>
                    <a:pt x="32792" y="0"/>
                  </a:moveTo>
                  <a:lnTo>
                    <a:pt x="1368584" y="0"/>
                  </a:lnTo>
                  <a:cubicBezTo>
                    <a:pt x="1377282" y="0"/>
                    <a:pt x="1385622" y="3455"/>
                    <a:pt x="1391772" y="9605"/>
                  </a:cubicBezTo>
                  <a:cubicBezTo>
                    <a:pt x="1397922" y="15754"/>
                    <a:pt x="1401377" y="24095"/>
                    <a:pt x="1401377" y="32792"/>
                  </a:cubicBezTo>
                  <a:lnTo>
                    <a:pt x="1401377" y="391188"/>
                  </a:lnTo>
                  <a:cubicBezTo>
                    <a:pt x="1401377" y="399885"/>
                    <a:pt x="1397922" y="408225"/>
                    <a:pt x="1391772" y="414375"/>
                  </a:cubicBezTo>
                  <a:cubicBezTo>
                    <a:pt x="1385622" y="420525"/>
                    <a:pt x="1377282" y="423980"/>
                    <a:pt x="1368584" y="423980"/>
                  </a:cubicBezTo>
                  <a:lnTo>
                    <a:pt x="32792" y="423980"/>
                  </a:lnTo>
                  <a:cubicBezTo>
                    <a:pt x="24095" y="423980"/>
                    <a:pt x="15754" y="420525"/>
                    <a:pt x="9605" y="414375"/>
                  </a:cubicBezTo>
                  <a:cubicBezTo>
                    <a:pt x="3455" y="408225"/>
                    <a:pt x="0" y="399885"/>
                    <a:pt x="0" y="391188"/>
                  </a:cubicBezTo>
                  <a:lnTo>
                    <a:pt x="0" y="32792"/>
                  </a:lnTo>
                  <a:cubicBezTo>
                    <a:pt x="0" y="24095"/>
                    <a:pt x="3455" y="15754"/>
                    <a:pt x="9605" y="9605"/>
                  </a:cubicBezTo>
                  <a:cubicBezTo>
                    <a:pt x="15754" y="3455"/>
                    <a:pt x="24095" y="0"/>
                    <a:pt x="327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401377" cy="423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18310" y="2916649"/>
            <a:ext cx="10989908" cy="3024173"/>
          </a:xfrm>
          <a:custGeom>
            <a:avLst/>
            <a:gdLst/>
            <a:ahLst/>
            <a:cxnLst/>
            <a:rect r="r" b="b" t="t" l="l"/>
            <a:pathLst>
              <a:path h="3024173" w="10989908">
                <a:moveTo>
                  <a:pt x="0" y="0"/>
                </a:moveTo>
                <a:lnTo>
                  <a:pt x="10989908" y="0"/>
                </a:lnTo>
                <a:lnTo>
                  <a:pt x="10989908" y="3024173"/>
                </a:lnTo>
                <a:lnTo>
                  <a:pt x="0" y="3024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16314" y="6748786"/>
            <a:ext cx="6561122" cy="3538214"/>
            <a:chOff x="0" y="0"/>
            <a:chExt cx="1284356" cy="692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4356" cy="692614"/>
            </a:xfrm>
            <a:custGeom>
              <a:avLst/>
              <a:gdLst/>
              <a:ahLst/>
              <a:cxnLst/>
              <a:rect r="r" b="b" t="t" l="l"/>
              <a:pathLst>
                <a:path h="692614" w="1284356">
                  <a:moveTo>
                    <a:pt x="58998" y="0"/>
                  </a:moveTo>
                  <a:lnTo>
                    <a:pt x="1225358" y="0"/>
                  </a:lnTo>
                  <a:cubicBezTo>
                    <a:pt x="1241005" y="0"/>
                    <a:pt x="1256012" y="6216"/>
                    <a:pt x="1267076" y="17280"/>
                  </a:cubicBezTo>
                  <a:cubicBezTo>
                    <a:pt x="1278140" y="28345"/>
                    <a:pt x="1284356" y="43351"/>
                    <a:pt x="1284356" y="58998"/>
                  </a:cubicBezTo>
                  <a:lnTo>
                    <a:pt x="1284356" y="633616"/>
                  </a:lnTo>
                  <a:cubicBezTo>
                    <a:pt x="1284356" y="649263"/>
                    <a:pt x="1278140" y="664270"/>
                    <a:pt x="1267076" y="675334"/>
                  </a:cubicBezTo>
                  <a:cubicBezTo>
                    <a:pt x="1256012" y="686399"/>
                    <a:pt x="1241005" y="692614"/>
                    <a:pt x="1225358" y="692614"/>
                  </a:cubicBezTo>
                  <a:lnTo>
                    <a:pt x="58998" y="692614"/>
                  </a:lnTo>
                  <a:cubicBezTo>
                    <a:pt x="43351" y="692614"/>
                    <a:pt x="28345" y="686399"/>
                    <a:pt x="17280" y="675334"/>
                  </a:cubicBezTo>
                  <a:cubicBezTo>
                    <a:pt x="6216" y="664270"/>
                    <a:pt x="0" y="649263"/>
                    <a:pt x="0" y="633616"/>
                  </a:cubicBezTo>
                  <a:lnTo>
                    <a:pt x="0" y="58998"/>
                  </a:lnTo>
                  <a:cubicBezTo>
                    <a:pt x="0" y="43351"/>
                    <a:pt x="6216" y="28345"/>
                    <a:pt x="17280" y="17280"/>
                  </a:cubicBezTo>
                  <a:cubicBezTo>
                    <a:pt x="28345" y="6216"/>
                    <a:pt x="43351" y="0"/>
                    <a:pt x="5899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284356" cy="692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1010" y="6563121"/>
            <a:ext cx="6561122" cy="3563460"/>
            <a:chOff x="0" y="0"/>
            <a:chExt cx="1284356" cy="6975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4356" cy="697556"/>
            </a:xfrm>
            <a:custGeom>
              <a:avLst/>
              <a:gdLst/>
              <a:ahLst/>
              <a:cxnLst/>
              <a:rect r="r" b="b" t="t" l="l"/>
              <a:pathLst>
                <a:path h="697556" w="1284356">
                  <a:moveTo>
                    <a:pt x="58998" y="0"/>
                  </a:moveTo>
                  <a:lnTo>
                    <a:pt x="1225358" y="0"/>
                  </a:lnTo>
                  <a:cubicBezTo>
                    <a:pt x="1241005" y="0"/>
                    <a:pt x="1256012" y="6216"/>
                    <a:pt x="1267076" y="17280"/>
                  </a:cubicBezTo>
                  <a:cubicBezTo>
                    <a:pt x="1278140" y="28345"/>
                    <a:pt x="1284356" y="43351"/>
                    <a:pt x="1284356" y="58998"/>
                  </a:cubicBezTo>
                  <a:lnTo>
                    <a:pt x="1284356" y="638558"/>
                  </a:lnTo>
                  <a:cubicBezTo>
                    <a:pt x="1284356" y="654205"/>
                    <a:pt x="1278140" y="669212"/>
                    <a:pt x="1267076" y="680276"/>
                  </a:cubicBezTo>
                  <a:cubicBezTo>
                    <a:pt x="1256012" y="691341"/>
                    <a:pt x="1241005" y="697556"/>
                    <a:pt x="1225358" y="697556"/>
                  </a:cubicBezTo>
                  <a:lnTo>
                    <a:pt x="58998" y="697556"/>
                  </a:lnTo>
                  <a:cubicBezTo>
                    <a:pt x="43351" y="697556"/>
                    <a:pt x="28345" y="691341"/>
                    <a:pt x="17280" y="680276"/>
                  </a:cubicBezTo>
                  <a:cubicBezTo>
                    <a:pt x="6216" y="669212"/>
                    <a:pt x="0" y="654205"/>
                    <a:pt x="0" y="638558"/>
                  </a:cubicBezTo>
                  <a:lnTo>
                    <a:pt x="0" y="58998"/>
                  </a:lnTo>
                  <a:cubicBezTo>
                    <a:pt x="0" y="43351"/>
                    <a:pt x="6216" y="28345"/>
                    <a:pt x="17280" y="17280"/>
                  </a:cubicBezTo>
                  <a:cubicBezTo>
                    <a:pt x="28345" y="6216"/>
                    <a:pt x="43351" y="0"/>
                    <a:pt x="5899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284356" cy="697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086286" y="6793015"/>
            <a:ext cx="5621178" cy="3103672"/>
          </a:xfrm>
          <a:custGeom>
            <a:avLst/>
            <a:gdLst/>
            <a:ahLst/>
            <a:cxnLst/>
            <a:rect r="r" b="b" t="t" l="l"/>
            <a:pathLst>
              <a:path h="3103672" w="5621178">
                <a:moveTo>
                  <a:pt x="0" y="0"/>
                </a:moveTo>
                <a:lnTo>
                  <a:pt x="5621178" y="0"/>
                </a:lnTo>
                <a:lnTo>
                  <a:pt x="5621178" y="3103672"/>
                </a:lnTo>
                <a:lnTo>
                  <a:pt x="0" y="310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01235" y="2643037"/>
            <a:ext cx="4309429" cy="6870104"/>
          </a:xfrm>
          <a:custGeom>
            <a:avLst/>
            <a:gdLst/>
            <a:ahLst/>
            <a:cxnLst/>
            <a:rect r="r" b="b" t="t" l="l"/>
            <a:pathLst>
              <a:path h="6870104" w="4309429">
                <a:moveTo>
                  <a:pt x="0" y="0"/>
                </a:moveTo>
                <a:lnTo>
                  <a:pt x="4309429" y="0"/>
                </a:lnTo>
                <a:lnTo>
                  <a:pt x="4309429" y="6870103"/>
                </a:lnTo>
                <a:lnTo>
                  <a:pt x="0" y="687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923906" y="2643037"/>
            <a:ext cx="3865150" cy="6587899"/>
            <a:chOff x="0" y="0"/>
            <a:chExt cx="499126" cy="8507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9126" cy="850728"/>
            </a:xfrm>
            <a:custGeom>
              <a:avLst/>
              <a:gdLst/>
              <a:ahLst/>
              <a:cxnLst/>
              <a:rect r="r" b="b" t="t" l="l"/>
              <a:pathLst>
                <a:path h="850728" w="499126">
                  <a:moveTo>
                    <a:pt x="0" y="0"/>
                  </a:moveTo>
                  <a:lnTo>
                    <a:pt x="499126" y="0"/>
                  </a:lnTo>
                  <a:lnTo>
                    <a:pt x="499126" y="850728"/>
                  </a:lnTo>
                  <a:lnTo>
                    <a:pt x="0" y="85072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499126" cy="850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41406" y="2870510"/>
            <a:ext cx="3325110" cy="558326"/>
            <a:chOff x="0" y="0"/>
            <a:chExt cx="5352240" cy="8987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352240" cy="898706"/>
            </a:xfrm>
            <a:custGeom>
              <a:avLst/>
              <a:gdLst/>
              <a:ahLst/>
              <a:cxnLst/>
              <a:rect r="r" b="b" t="t" l="l"/>
              <a:pathLst>
                <a:path h="898706" w="5352240">
                  <a:moveTo>
                    <a:pt x="0" y="0"/>
                  </a:moveTo>
                  <a:lnTo>
                    <a:pt x="5352240" y="0"/>
                  </a:lnTo>
                  <a:lnTo>
                    <a:pt x="5352240" y="898706"/>
                  </a:lnTo>
                  <a:lnTo>
                    <a:pt x="0" y="89870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5352240" cy="89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146446" y="2818489"/>
            <a:ext cx="3342256" cy="517628"/>
            <a:chOff x="0" y="0"/>
            <a:chExt cx="5379840" cy="8331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79839" cy="833196"/>
            </a:xfrm>
            <a:custGeom>
              <a:avLst/>
              <a:gdLst/>
              <a:ahLst/>
              <a:cxnLst/>
              <a:rect r="r" b="b" t="t" l="l"/>
              <a:pathLst>
                <a:path h="833196" w="5379839">
                  <a:moveTo>
                    <a:pt x="0" y="0"/>
                  </a:moveTo>
                  <a:lnTo>
                    <a:pt x="5379839" y="0"/>
                  </a:lnTo>
                  <a:lnTo>
                    <a:pt x="5379839" y="833196"/>
                  </a:lnTo>
                  <a:lnTo>
                    <a:pt x="0" y="833196"/>
                  </a:lnTo>
                  <a:close/>
                </a:path>
              </a:pathLst>
            </a:custGeom>
            <a:solidFill>
              <a:srgbClr val="85CEC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5379840" cy="83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146446" y="3626363"/>
            <a:ext cx="3642610" cy="161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1841" b="tru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Relacionamento N:N, parcial/parcial:</a:t>
            </a:r>
          </a:p>
          <a:p>
            <a:pPr algn="l" marL="0" indent="0" lvl="0">
              <a:lnSpc>
                <a:spcPts val="2577"/>
              </a:lnSpc>
            </a:pPr>
            <a:r>
              <a:rPr lang="en-US" sz="184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Existem varios “Casters”, que se alternam ao apresentar o campeonato</a:t>
            </a:r>
            <a:r>
              <a:rPr lang="en-US" b="true" sz="1841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46446" y="5317910"/>
            <a:ext cx="3666664" cy="193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1841" b="tru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Relacionamento 1:1 parcial/total:</a:t>
            </a:r>
          </a:p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sz="184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 pessoa sem sub-entidade é considerada como CEO que tem relação com uma equipe.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22392" y="2905397"/>
            <a:ext cx="3390365" cy="31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9"/>
              </a:lnSpc>
              <a:spcBef>
                <a:spcPct val="0"/>
              </a:spcBef>
            </a:pPr>
            <a:r>
              <a:rPr lang="en-US" sz="192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OBSERVAÇÕES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122392" y="7333308"/>
            <a:ext cx="3666664" cy="128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b="true" sz="1841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Relacionamento 1:N</a:t>
            </a:r>
            <a:r>
              <a:rPr lang="en-US" b="true" sz="1841" strike="noStrike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:</a:t>
            </a:r>
            <a:r>
              <a:rPr lang="en-US" b="true" sz="1841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l" marL="0" indent="0" lvl="0">
              <a:lnSpc>
                <a:spcPts val="2577"/>
              </a:lnSpc>
              <a:spcBef>
                <a:spcPct val="0"/>
              </a:spcBef>
            </a:pPr>
            <a:r>
              <a:rPr lang="en-US" b="true" sz="1841" strike="noStrike" u="none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Existem diversas relações 1:N como Equipe/jogador, equipe/coach etc.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DAGPiKYtMEM</dc:identifier>
  <dcterms:modified xsi:type="dcterms:W3CDTF">2011-08-01T06:04:30Z</dcterms:modified>
  <cp:revision>1</cp:revision>
  <dc:title>Cblol</dc:title>
</cp:coreProperties>
</file>